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42.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4.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95"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Lst>
  <p:sldSz cy="5143500" cx="9144000"/>
  <p:notesSz cx="6858000" cy="9144000"/>
  <p:embeddedFontLst>
    <p:embeddedFont>
      <p:font typeface="Rubik Medium"/>
      <p:regular r:id="rId20"/>
      <p:bold r:id="rId21"/>
      <p:italic r:id="rId22"/>
      <p:boldItalic r:id="rId23"/>
    </p:embeddedFont>
    <p:embeddedFont>
      <p:font typeface="Rubik Light"/>
      <p:regular r:id="rId24"/>
      <p:bold r:id="rId25"/>
      <p:italic r:id="rId26"/>
      <p:boldItalic r:id="rId27"/>
    </p:embeddedFont>
    <p:embeddedFont>
      <p:font typeface="Rubik"/>
      <p:regular r:id="rId28"/>
      <p:bold r:id="rId29"/>
      <p:italic r:id="rId30"/>
      <p:boldItalic r:id="rId31"/>
    </p:embeddedFont>
    <p:embeddedFont>
      <p:font typeface="Rubik SemiBold"/>
      <p:regular r:id="rId32"/>
      <p:bold r:id="rId33"/>
      <p:italic r:id="rId34"/>
      <p:boldItalic r:id="rId35"/>
    </p:embeddedFont>
    <p:embeddedFont>
      <p:font typeface="Oswald"/>
      <p:regular r:id="rId36"/>
      <p:bold r:id="rId3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ubikMedium-regular.fntdata"/><Relationship Id="rId22" Type="http://schemas.openxmlformats.org/officeDocument/2006/relationships/font" Target="fonts/RubikMedium-italic.fntdata"/><Relationship Id="rId21" Type="http://schemas.openxmlformats.org/officeDocument/2006/relationships/font" Target="fonts/RubikMedium-bold.fntdata"/><Relationship Id="rId24" Type="http://schemas.openxmlformats.org/officeDocument/2006/relationships/font" Target="fonts/RubikLight-regular.fntdata"/><Relationship Id="rId23" Type="http://schemas.openxmlformats.org/officeDocument/2006/relationships/font" Target="fonts/RubikMedium-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ubikLight-italic.fntdata"/><Relationship Id="rId25" Type="http://schemas.openxmlformats.org/officeDocument/2006/relationships/font" Target="fonts/RubikLight-bold.fntdata"/><Relationship Id="rId28" Type="http://schemas.openxmlformats.org/officeDocument/2006/relationships/font" Target="fonts/Rubik-regular.fntdata"/><Relationship Id="rId27" Type="http://schemas.openxmlformats.org/officeDocument/2006/relationships/font" Target="fonts/RubikLight-bold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ubik-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ubik-boldItalic.fntdata"/><Relationship Id="rId30" Type="http://schemas.openxmlformats.org/officeDocument/2006/relationships/font" Target="fonts/Rubik-italic.fntdata"/><Relationship Id="rId11" Type="http://schemas.openxmlformats.org/officeDocument/2006/relationships/slide" Target="slides/slide6.xml"/><Relationship Id="rId33" Type="http://schemas.openxmlformats.org/officeDocument/2006/relationships/font" Target="fonts/RubikSemiBold-bold.fntdata"/><Relationship Id="rId10" Type="http://schemas.openxmlformats.org/officeDocument/2006/relationships/slide" Target="slides/slide5.xml"/><Relationship Id="rId32" Type="http://schemas.openxmlformats.org/officeDocument/2006/relationships/font" Target="fonts/RubikSemiBold-regular.fntdata"/><Relationship Id="rId13" Type="http://schemas.openxmlformats.org/officeDocument/2006/relationships/slide" Target="slides/slide8.xml"/><Relationship Id="rId35" Type="http://schemas.openxmlformats.org/officeDocument/2006/relationships/font" Target="fonts/RubikSemiBold-boldItalic.fntdata"/><Relationship Id="rId12" Type="http://schemas.openxmlformats.org/officeDocument/2006/relationships/slide" Target="slides/slide7.xml"/><Relationship Id="rId34" Type="http://schemas.openxmlformats.org/officeDocument/2006/relationships/font" Target="fonts/RubikSemiBold-italic.fntdata"/><Relationship Id="rId15" Type="http://schemas.openxmlformats.org/officeDocument/2006/relationships/slide" Target="slides/slide10.xml"/><Relationship Id="rId37" Type="http://schemas.openxmlformats.org/officeDocument/2006/relationships/font" Target="fonts/Oswald-bold.fntdata"/><Relationship Id="rId14" Type="http://schemas.openxmlformats.org/officeDocument/2006/relationships/slide" Target="slides/slide9.xml"/><Relationship Id="rId36" Type="http://schemas.openxmlformats.org/officeDocument/2006/relationships/font" Target="fonts/Oswald-regular.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gbdab4eba1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4" name="Google Shape;554;gbdab4eba1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2" name="Shape 642"/>
        <p:cNvGrpSpPr/>
        <p:nvPr/>
      </p:nvGrpSpPr>
      <p:grpSpPr>
        <a:xfrm>
          <a:off x="0" y="0"/>
          <a:ext cx="0" cy="0"/>
          <a:chOff x="0" y="0"/>
          <a:chExt cx="0" cy="0"/>
        </a:xfrm>
      </p:grpSpPr>
      <p:sp>
        <p:nvSpPr>
          <p:cNvPr id="643" name="Google Shape;643;g292df6be035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4" name="Google Shape;644;g292df6be035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0" name="Shape 650"/>
        <p:cNvGrpSpPr/>
        <p:nvPr/>
      </p:nvGrpSpPr>
      <p:grpSpPr>
        <a:xfrm>
          <a:off x="0" y="0"/>
          <a:ext cx="0" cy="0"/>
          <a:chOff x="0" y="0"/>
          <a:chExt cx="0" cy="0"/>
        </a:xfrm>
      </p:grpSpPr>
      <p:sp>
        <p:nvSpPr>
          <p:cNvPr id="651" name="Google Shape;651;g28e082dbfd3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2" name="Google Shape;652;g28e082dbfd3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0" name="Shape 660"/>
        <p:cNvGrpSpPr/>
        <p:nvPr/>
      </p:nvGrpSpPr>
      <p:grpSpPr>
        <a:xfrm>
          <a:off x="0" y="0"/>
          <a:ext cx="0" cy="0"/>
          <a:chOff x="0" y="0"/>
          <a:chExt cx="0" cy="0"/>
        </a:xfrm>
      </p:grpSpPr>
      <p:sp>
        <p:nvSpPr>
          <p:cNvPr id="661" name="Google Shape;661;g299292d887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2" name="Google Shape;662;g299292d887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6" name="Shape 666"/>
        <p:cNvGrpSpPr/>
        <p:nvPr/>
      </p:nvGrpSpPr>
      <p:grpSpPr>
        <a:xfrm>
          <a:off x="0" y="0"/>
          <a:ext cx="0" cy="0"/>
          <a:chOff x="0" y="0"/>
          <a:chExt cx="0" cy="0"/>
        </a:xfrm>
      </p:grpSpPr>
      <p:sp>
        <p:nvSpPr>
          <p:cNvPr id="667" name="Google Shape;667;g29314b4ac6d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8" name="Google Shape;668;g29314b4ac6d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2" name="Shape 672"/>
        <p:cNvGrpSpPr/>
        <p:nvPr/>
      </p:nvGrpSpPr>
      <p:grpSpPr>
        <a:xfrm>
          <a:off x="0" y="0"/>
          <a:ext cx="0" cy="0"/>
          <a:chOff x="0" y="0"/>
          <a:chExt cx="0" cy="0"/>
        </a:xfrm>
      </p:grpSpPr>
      <p:sp>
        <p:nvSpPr>
          <p:cNvPr id="673" name="Google Shape;673;g29314b4ac6d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4" name="Google Shape;674;g29314b4ac6d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0" name="Shape 560"/>
        <p:cNvGrpSpPr/>
        <p:nvPr/>
      </p:nvGrpSpPr>
      <p:grpSpPr>
        <a:xfrm>
          <a:off x="0" y="0"/>
          <a:ext cx="0" cy="0"/>
          <a:chOff x="0" y="0"/>
          <a:chExt cx="0" cy="0"/>
        </a:xfrm>
      </p:grpSpPr>
      <p:sp>
        <p:nvSpPr>
          <p:cNvPr id="561" name="Google Shape;561;g292df6be035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2" name="Google Shape;562;g292df6be035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 name="Shape 574"/>
        <p:cNvGrpSpPr/>
        <p:nvPr/>
      </p:nvGrpSpPr>
      <p:grpSpPr>
        <a:xfrm>
          <a:off x="0" y="0"/>
          <a:ext cx="0" cy="0"/>
          <a:chOff x="0" y="0"/>
          <a:chExt cx="0" cy="0"/>
        </a:xfrm>
      </p:grpSpPr>
      <p:sp>
        <p:nvSpPr>
          <p:cNvPr id="575" name="Google Shape;575;g292df6be035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6" name="Google Shape;576;g292df6be035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2" name="Shape 582"/>
        <p:cNvGrpSpPr/>
        <p:nvPr/>
      </p:nvGrpSpPr>
      <p:grpSpPr>
        <a:xfrm>
          <a:off x="0" y="0"/>
          <a:ext cx="0" cy="0"/>
          <a:chOff x="0" y="0"/>
          <a:chExt cx="0" cy="0"/>
        </a:xfrm>
      </p:grpSpPr>
      <p:sp>
        <p:nvSpPr>
          <p:cNvPr id="583" name="Google Shape;583;g292df6be035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4" name="Google Shape;584;g292df6be035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9" name="Shape 589"/>
        <p:cNvGrpSpPr/>
        <p:nvPr/>
      </p:nvGrpSpPr>
      <p:grpSpPr>
        <a:xfrm>
          <a:off x="0" y="0"/>
          <a:ext cx="0" cy="0"/>
          <a:chOff x="0" y="0"/>
          <a:chExt cx="0" cy="0"/>
        </a:xfrm>
      </p:grpSpPr>
      <p:sp>
        <p:nvSpPr>
          <p:cNvPr id="590" name="Google Shape;590;g292df6be035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1" name="Google Shape;591;g292df6be035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8" name="Shape 598"/>
        <p:cNvGrpSpPr/>
        <p:nvPr/>
      </p:nvGrpSpPr>
      <p:grpSpPr>
        <a:xfrm>
          <a:off x="0" y="0"/>
          <a:ext cx="0" cy="0"/>
          <a:chOff x="0" y="0"/>
          <a:chExt cx="0" cy="0"/>
        </a:xfrm>
      </p:grpSpPr>
      <p:sp>
        <p:nvSpPr>
          <p:cNvPr id="599" name="Google Shape;599;g29314b4ac6d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0" name="Google Shape;600;g29314b4ac6d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8" name="Shape 618"/>
        <p:cNvGrpSpPr/>
        <p:nvPr/>
      </p:nvGrpSpPr>
      <p:grpSpPr>
        <a:xfrm>
          <a:off x="0" y="0"/>
          <a:ext cx="0" cy="0"/>
          <a:chOff x="0" y="0"/>
          <a:chExt cx="0" cy="0"/>
        </a:xfrm>
      </p:grpSpPr>
      <p:sp>
        <p:nvSpPr>
          <p:cNvPr id="619" name="Google Shape;619;g29314b4ac6d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0" name="Google Shape;620;g29314b4ac6d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7" name="Shape 627"/>
        <p:cNvGrpSpPr/>
        <p:nvPr/>
      </p:nvGrpSpPr>
      <p:grpSpPr>
        <a:xfrm>
          <a:off x="0" y="0"/>
          <a:ext cx="0" cy="0"/>
          <a:chOff x="0" y="0"/>
          <a:chExt cx="0" cy="0"/>
        </a:xfrm>
      </p:grpSpPr>
      <p:sp>
        <p:nvSpPr>
          <p:cNvPr id="628" name="Google Shape;628;g28e082dbfd3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9" name="Google Shape;629;g28e082dbfd3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4" name="Shape 634"/>
        <p:cNvGrpSpPr/>
        <p:nvPr/>
      </p:nvGrpSpPr>
      <p:grpSpPr>
        <a:xfrm>
          <a:off x="0" y="0"/>
          <a:ext cx="0" cy="0"/>
          <a:chOff x="0" y="0"/>
          <a:chExt cx="0" cy="0"/>
        </a:xfrm>
      </p:grpSpPr>
      <p:sp>
        <p:nvSpPr>
          <p:cNvPr id="635" name="Google Shape;635;g292df6be035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6" name="Google Shape;636;g292df6be035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14.png"/><Relationship Id="rId4" Type="http://schemas.openxmlformats.org/officeDocument/2006/relationships/image" Target="../media/image6.png"/><Relationship Id="rId5" Type="http://schemas.openxmlformats.org/officeDocument/2006/relationships/image" Target="../media/image8.png"/><Relationship Id="rId6"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5.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20.png"/><Relationship Id="rId4" Type="http://schemas.openxmlformats.org/officeDocument/2006/relationships/image" Target="../media/image5.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2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 Id="rId3" Type="http://schemas.openxmlformats.org/officeDocument/2006/relationships/image" Target="../media/image5.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2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22.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png"/><Relationship Id="rId4" Type="http://schemas.openxmlformats.org/officeDocument/2006/relationships/image" Target="../media/image6.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6.png"/><Relationship Id="rId4" Type="http://schemas.openxmlformats.org/officeDocument/2006/relationships/image" Target="../media/image9.png"/><Relationship Id="rId5" Type="http://schemas.openxmlformats.org/officeDocument/2006/relationships/image" Target="../media/image5.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6.png"/><Relationship Id="rId4" Type="http://schemas.openxmlformats.org/officeDocument/2006/relationships/image" Target="../media/image8.png"/><Relationship Id="rId5" Type="http://schemas.openxmlformats.org/officeDocument/2006/relationships/image" Target="../media/image5.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 Id="rId3"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7.jpg"/><Relationship Id="rId4" Type="http://schemas.openxmlformats.org/officeDocument/2006/relationships/image" Target="../media/image9.png"/><Relationship Id="rId5" Type="http://schemas.openxmlformats.org/officeDocument/2006/relationships/image" Target="../media/image6.png"/><Relationship Id="rId6" Type="http://schemas.openxmlformats.org/officeDocument/2006/relationships/image" Target="../media/image7.png"/><Relationship Id="rId7" Type="http://schemas.openxmlformats.org/officeDocument/2006/relationships/image" Target="../media/image5.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 Id="rId3" Type="http://schemas.openxmlformats.org/officeDocument/2006/relationships/image" Target="../media/image5.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22.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22.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5.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9.png"/><Relationship Id="rId3" Type="http://schemas.openxmlformats.org/officeDocument/2006/relationships/image" Target="../media/image5.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11.png"/><Relationship Id="rId4" Type="http://schemas.openxmlformats.org/officeDocument/2006/relationships/image" Target="../media/image6.png"/><Relationship Id="rId5" Type="http://schemas.openxmlformats.org/officeDocument/2006/relationships/image" Target="../media/image12.png"/><Relationship Id="rId6" Type="http://schemas.openxmlformats.org/officeDocument/2006/relationships/image" Target="../media/image5.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4.png"/><Relationship Id="rId4" Type="http://schemas.openxmlformats.org/officeDocument/2006/relationships/image" Target="../media/image6.png"/><Relationship Id="rId5" Type="http://schemas.openxmlformats.org/officeDocument/2006/relationships/image" Target="../media/image23.png"/><Relationship Id="rId6"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5.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5.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PENING SLIDE 1" type="title">
  <p:cSld name="TITLE">
    <p:bg>
      <p:bgPr>
        <a:solidFill>
          <a:srgbClr val="FFFFFF"/>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5143500"/>
          </a:xfrm>
          <a:prstGeom prst="rect">
            <a:avLst/>
          </a:prstGeom>
          <a:gradFill>
            <a:gsLst>
              <a:gs pos="0">
                <a:srgbClr val="CDEDF6"/>
              </a:gs>
              <a:gs pos="100000">
                <a:srgbClr val="F2F3F4"/>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 name="Google Shape;11;p2"/>
          <p:cNvPicPr preferRelativeResize="0"/>
          <p:nvPr/>
        </p:nvPicPr>
        <p:blipFill rotWithShape="1">
          <a:blip r:embed="rId2">
            <a:alphaModFix/>
          </a:blip>
          <a:srcRect b="4922" l="0" r="0" t="4913"/>
          <a:stretch/>
        </p:blipFill>
        <p:spPr>
          <a:xfrm rot="733310">
            <a:off x="4944224" y="1003520"/>
            <a:ext cx="2577972" cy="2167405"/>
          </a:xfrm>
          <a:prstGeom prst="rect">
            <a:avLst/>
          </a:prstGeom>
          <a:noFill/>
          <a:ln>
            <a:noFill/>
          </a:ln>
        </p:spPr>
      </p:pic>
      <p:pic>
        <p:nvPicPr>
          <p:cNvPr id="12" name="Google Shape;12;p2"/>
          <p:cNvPicPr preferRelativeResize="0"/>
          <p:nvPr/>
        </p:nvPicPr>
        <p:blipFill>
          <a:blip r:embed="rId3">
            <a:alphaModFix/>
          </a:blip>
          <a:stretch>
            <a:fillRect/>
          </a:stretch>
        </p:blipFill>
        <p:spPr>
          <a:xfrm>
            <a:off x="6216350" y="624850"/>
            <a:ext cx="2277000" cy="2277000"/>
          </a:xfrm>
          <a:prstGeom prst="roundRect">
            <a:avLst>
              <a:gd fmla="val 16667" name="adj"/>
            </a:avLst>
          </a:prstGeom>
          <a:noFill/>
          <a:ln>
            <a:noFill/>
          </a:ln>
        </p:spPr>
      </p:pic>
      <p:pic>
        <p:nvPicPr>
          <p:cNvPr id="13" name="Google Shape;13;p2"/>
          <p:cNvPicPr preferRelativeResize="0"/>
          <p:nvPr/>
        </p:nvPicPr>
        <p:blipFill rotWithShape="1">
          <a:blip r:embed="rId4">
            <a:alphaModFix/>
          </a:blip>
          <a:srcRect b="3095" l="0" r="0" t="3095"/>
          <a:stretch/>
        </p:blipFill>
        <p:spPr>
          <a:xfrm rot="-1726304">
            <a:off x="5948826" y="2044533"/>
            <a:ext cx="2455423" cy="2455433"/>
          </a:xfrm>
          <a:prstGeom prst="rect">
            <a:avLst/>
          </a:prstGeom>
          <a:noFill/>
          <a:ln>
            <a:noFill/>
          </a:ln>
        </p:spPr>
      </p:pic>
      <p:pic>
        <p:nvPicPr>
          <p:cNvPr id="14" name="Google Shape;14;p2"/>
          <p:cNvPicPr preferRelativeResize="0"/>
          <p:nvPr/>
        </p:nvPicPr>
        <p:blipFill>
          <a:blip r:embed="rId5">
            <a:alphaModFix/>
          </a:blip>
          <a:stretch>
            <a:fillRect/>
          </a:stretch>
        </p:blipFill>
        <p:spPr>
          <a:xfrm>
            <a:off x="4992150" y="2477100"/>
            <a:ext cx="1694100" cy="1694100"/>
          </a:xfrm>
          <a:prstGeom prst="roundRect">
            <a:avLst>
              <a:gd fmla="val 16667" name="adj"/>
            </a:avLst>
          </a:prstGeom>
          <a:noFill/>
          <a:ln>
            <a:noFill/>
          </a:ln>
        </p:spPr>
      </p:pic>
      <p:sp>
        <p:nvSpPr>
          <p:cNvPr id="15" name="Google Shape;15;p2"/>
          <p:cNvSpPr/>
          <p:nvPr/>
        </p:nvSpPr>
        <p:spPr>
          <a:xfrm>
            <a:off x="6216350" y="624850"/>
            <a:ext cx="2277000" cy="2247000"/>
          </a:xfrm>
          <a:prstGeom prst="roundRect">
            <a:avLst>
              <a:gd fmla="val 16667" name="adj"/>
            </a:avLst>
          </a:prstGeom>
          <a:solidFill>
            <a:srgbClr val="053B5C">
              <a:alpha val="327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4992138" y="2477100"/>
            <a:ext cx="1694100" cy="1694100"/>
          </a:xfrm>
          <a:prstGeom prst="roundRect">
            <a:avLst>
              <a:gd fmla="val 16667" name="adj"/>
            </a:avLst>
          </a:prstGeom>
          <a:solidFill>
            <a:srgbClr val="053B5C">
              <a:alpha val="327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txBox="1"/>
          <p:nvPr>
            <p:ph type="ctrTitle"/>
          </p:nvPr>
        </p:nvSpPr>
        <p:spPr>
          <a:xfrm>
            <a:off x="717550" y="1780450"/>
            <a:ext cx="4054800" cy="1291200"/>
          </a:xfrm>
          <a:prstGeom prst="rect">
            <a:avLst/>
          </a:prstGeom>
        </p:spPr>
        <p:txBody>
          <a:bodyPr anchorCtr="0" anchor="b" bIns="91425" lIns="0" spcFirstLastPara="1" rIns="91425" wrap="square" tIns="0">
            <a:noAutofit/>
          </a:bodyPr>
          <a:lstStyle>
            <a:lvl1pPr lvl="0" rtl="0">
              <a:lnSpc>
                <a:spcPct val="100000"/>
              </a:lnSpc>
              <a:spcBef>
                <a:spcPts val="0"/>
              </a:spcBef>
              <a:spcAft>
                <a:spcPts val="0"/>
              </a:spcAft>
              <a:buSzPts val="3600"/>
              <a:buFont typeface="Rubik"/>
              <a:buNone/>
              <a:defRPr b="1" sz="3600">
                <a:latin typeface="Rubik"/>
                <a:ea typeface="Rubik"/>
                <a:cs typeface="Rubik"/>
                <a:sym typeface="Rubik"/>
              </a:defRPr>
            </a:lvl1pPr>
            <a:lvl2pPr lvl="1" rtl="0">
              <a:spcBef>
                <a:spcPts val="0"/>
              </a:spcBef>
              <a:spcAft>
                <a:spcPts val="0"/>
              </a:spcAft>
              <a:buClr>
                <a:srgbClr val="053B5C"/>
              </a:buClr>
              <a:buSzPts val="6000"/>
              <a:buNone/>
              <a:defRPr sz="6000">
                <a:solidFill>
                  <a:srgbClr val="053B5C"/>
                </a:solidFill>
              </a:defRPr>
            </a:lvl2pPr>
            <a:lvl3pPr lvl="2" rtl="0">
              <a:spcBef>
                <a:spcPts val="0"/>
              </a:spcBef>
              <a:spcAft>
                <a:spcPts val="0"/>
              </a:spcAft>
              <a:buClr>
                <a:srgbClr val="053B5C"/>
              </a:buClr>
              <a:buSzPts val="6000"/>
              <a:buNone/>
              <a:defRPr sz="6000">
                <a:solidFill>
                  <a:srgbClr val="053B5C"/>
                </a:solidFill>
              </a:defRPr>
            </a:lvl3pPr>
            <a:lvl4pPr lvl="3" rtl="0">
              <a:spcBef>
                <a:spcPts val="0"/>
              </a:spcBef>
              <a:spcAft>
                <a:spcPts val="0"/>
              </a:spcAft>
              <a:buClr>
                <a:srgbClr val="053B5C"/>
              </a:buClr>
              <a:buSzPts val="6000"/>
              <a:buNone/>
              <a:defRPr sz="6000">
                <a:solidFill>
                  <a:srgbClr val="053B5C"/>
                </a:solidFill>
              </a:defRPr>
            </a:lvl4pPr>
            <a:lvl5pPr lvl="4" rtl="0">
              <a:spcBef>
                <a:spcPts val="0"/>
              </a:spcBef>
              <a:spcAft>
                <a:spcPts val="0"/>
              </a:spcAft>
              <a:buClr>
                <a:srgbClr val="053B5C"/>
              </a:buClr>
              <a:buSzPts val="6000"/>
              <a:buNone/>
              <a:defRPr sz="6000">
                <a:solidFill>
                  <a:srgbClr val="053B5C"/>
                </a:solidFill>
              </a:defRPr>
            </a:lvl5pPr>
            <a:lvl6pPr lvl="5" rtl="0">
              <a:spcBef>
                <a:spcPts val="0"/>
              </a:spcBef>
              <a:spcAft>
                <a:spcPts val="0"/>
              </a:spcAft>
              <a:buClr>
                <a:srgbClr val="053B5C"/>
              </a:buClr>
              <a:buSzPts val="6000"/>
              <a:buNone/>
              <a:defRPr sz="6000">
                <a:solidFill>
                  <a:srgbClr val="053B5C"/>
                </a:solidFill>
              </a:defRPr>
            </a:lvl6pPr>
            <a:lvl7pPr lvl="6" rtl="0">
              <a:spcBef>
                <a:spcPts val="0"/>
              </a:spcBef>
              <a:spcAft>
                <a:spcPts val="0"/>
              </a:spcAft>
              <a:buClr>
                <a:srgbClr val="053B5C"/>
              </a:buClr>
              <a:buSzPts val="6000"/>
              <a:buNone/>
              <a:defRPr sz="6000">
                <a:solidFill>
                  <a:srgbClr val="053B5C"/>
                </a:solidFill>
              </a:defRPr>
            </a:lvl7pPr>
            <a:lvl8pPr lvl="7" rtl="0">
              <a:spcBef>
                <a:spcPts val="0"/>
              </a:spcBef>
              <a:spcAft>
                <a:spcPts val="0"/>
              </a:spcAft>
              <a:buClr>
                <a:srgbClr val="053B5C"/>
              </a:buClr>
              <a:buSzPts val="6000"/>
              <a:buNone/>
              <a:defRPr sz="6000">
                <a:solidFill>
                  <a:srgbClr val="053B5C"/>
                </a:solidFill>
              </a:defRPr>
            </a:lvl8pPr>
            <a:lvl9pPr lvl="8" rtl="0">
              <a:spcBef>
                <a:spcPts val="0"/>
              </a:spcBef>
              <a:spcAft>
                <a:spcPts val="0"/>
              </a:spcAft>
              <a:buClr>
                <a:srgbClr val="053B5C"/>
              </a:buClr>
              <a:buSzPts val="6000"/>
              <a:buNone/>
              <a:defRPr sz="6000">
                <a:solidFill>
                  <a:srgbClr val="053B5C"/>
                </a:solidFill>
              </a:defRPr>
            </a:lvl9pPr>
          </a:lstStyle>
          <a:p/>
        </p:txBody>
      </p:sp>
      <p:pic>
        <p:nvPicPr>
          <p:cNvPr id="18" name="Google Shape;18;p2"/>
          <p:cNvPicPr preferRelativeResize="0"/>
          <p:nvPr/>
        </p:nvPicPr>
        <p:blipFill>
          <a:blip r:embed="rId6">
            <a:alphaModFix/>
          </a:blip>
          <a:stretch>
            <a:fillRect/>
          </a:stretch>
        </p:blipFill>
        <p:spPr>
          <a:xfrm>
            <a:off x="7208550" y="4648213"/>
            <a:ext cx="1437200" cy="402425"/>
          </a:xfrm>
          <a:prstGeom prst="rect">
            <a:avLst/>
          </a:prstGeom>
          <a:noFill/>
          <a:ln>
            <a:noFill/>
          </a:ln>
        </p:spPr>
      </p:pic>
      <p:sp>
        <p:nvSpPr>
          <p:cNvPr id="19" name="Google Shape;19;p2"/>
          <p:cNvSpPr txBox="1"/>
          <p:nvPr>
            <p:ph idx="1" type="subTitle"/>
          </p:nvPr>
        </p:nvSpPr>
        <p:spPr>
          <a:xfrm>
            <a:off x="717550" y="3147850"/>
            <a:ext cx="3835800" cy="697200"/>
          </a:xfrm>
          <a:prstGeom prst="rect">
            <a:avLst/>
          </a:prstGeom>
        </p:spPr>
        <p:txBody>
          <a:bodyPr anchorCtr="0" anchor="t" bIns="91425" lIns="0" spcFirstLastPara="1" rIns="91425" wrap="square" tIns="0">
            <a:noAutofit/>
          </a:bodyPr>
          <a:lstStyle>
            <a:lvl1pPr lvl="0" rtl="0">
              <a:lnSpc>
                <a:spcPct val="100000"/>
              </a:lnSpc>
              <a:spcBef>
                <a:spcPts val="0"/>
              </a:spcBef>
              <a:spcAft>
                <a:spcPts val="0"/>
              </a:spcAft>
              <a:buSzPts val="1400"/>
              <a:buFont typeface="Rubik Light"/>
              <a:buNone/>
              <a:defRPr sz="1400">
                <a:latin typeface="Rubik Light"/>
                <a:ea typeface="Rubik Light"/>
                <a:cs typeface="Rubik Light"/>
                <a:sym typeface="Rubik Light"/>
              </a:defRPr>
            </a:lvl1pPr>
            <a:lvl2pPr lvl="1" rtl="0">
              <a:lnSpc>
                <a:spcPct val="100000"/>
              </a:lnSpc>
              <a:spcBef>
                <a:spcPts val="0"/>
              </a:spcBef>
              <a:spcAft>
                <a:spcPts val="0"/>
              </a:spcAft>
              <a:buClr>
                <a:srgbClr val="053B5C"/>
              </a:buClr>
              <a:buSzPts val="1700"/>
              <a:buNone/>
              <a:defRPr sz="1700">
                <a:solidFill>
                  <a:srgbClr val="053B5C"/>
                </a:solidFill>
              </a:defRPr>
            </a:lvl2pPr>
            <a:lvl3pPr lvl="2" rtl="0">
              <a:lnSpc>
                <a:spcPct val="100000"/>
              </a:lnSpc>
              <a:spcBef>
                <a:spcPts val="0"/>
              </a:spcBef>
              <a:spcAft>
                <a:spcPts val="0"/>
              </a:spcAft>
              <a:buClr>
                <a:srgbClr val="053B5C"/>
              </a:buClr>
              <a:buSzPts val="1700"/>
              <a:buNone/>
              <a:defRPr sz="1700">
                <a:solidFill>
                  <a:srgbClr val="053B5C"/>
                </a:solidFill>
              </a:defRPr>
            </a:lvl3pPr>
            <a:lvl4pPr lvl="3" rtl="0">
              <a:lnSpc>
                <a:spcPct val="100000"/>
              </a:lnSpc>
              <a:spcBef>
                <a:spcPts val="0"/>
              </a:spcBef>
              <a:spcAft>
                <a:spcPts val="0"/>
              </a:spcAft>
              <a:buClr>
                <a:srgbClr val="053B5C"/>
              </a:buClr>
              <a:buSzPts val="1700"/>
              <a:buNone/>
              <a:defRPr sz="1700">
                <a:solidFill>
                  <a:srgbClr val="053B5C"/>
                </a:solidFill>
              </a:defRPr>
            </a:lvl4pPr>
            <a:lvl5pPr lvl="4" rtl="0">
              <a:lnSpc>
                <a:spcPct val="100000"/>
              </a:lnSpc>
              <a:spcBef>
                <a:spcPts val="0"/>
              </a:spcBef>
              <a:spcAft>
                <a:spcPts val="0"/>
              </a:spcAft>
              <a:buClr>
                <a:srgbClr val="053B5C"/>
              </a:buClr>
              <a:buSzPts val="1700"/>
              <a:buNone/>
              <a:defRPr sz="1700">
                <a:solidFill>
                  <a:srgbClr val="053B5C"/>
                </a:solidFill>
              </a:defRPr>
            </a:lvl5pPr>
            <a:lvl6pPr lvl="5" rtl="0">
              <a:lnSpc>
                <a:spcPct val="100000"/>
              </a:lnSpc>
              <a:spcBef>
                <a:spcPts val="0"/>
              </a:spcBef>
              <a:spcAft>
                <a:spcPts val="0"/>
              </a:spcAft>
              <a:buClr>
                <a:srgbClr val="053B5C"/>
              </a:buClr>
              <a:buSzPts val="1700"/>
              <a:buNone/>
              <a:defRPr sz="1700">
                <a:solidFill>
                  <a:srgbClr val="053B5C"/>
                </a:solidFill>
              </a:defRPr>
            </a:lvl6pPr>
            <a:lvl7pPr lvl="6" rtl="0">
              <a:lnSpc>
                <a:spcPct val="100000"/>
              </a:lnSpc>
              <a:spcBef>
                <a:spcPts val="0"/>
              </a:spcBef>
              <a:spcAft>
                <a:spcPts val="0"/>
              </a:spcAft>
              <a:buClr>
                <a:srgbClr val="053B5C"/>
              </a:buClr>
              <a:buSzPts val="1700"/>
              <a:buNone/>
              <a:defRPr sz="1700">
                <a:solidFill>
                  <a:srgbClr val="053B5C"/>
                </a:solidFill>
              </a:defRPr>
            </a:lvl7pPr>
            <a:lvl8pPr lvl="7" rtl="0">
              <a:lnSpc>
                <a:spcPct val="100000"/>
              </a:lnSpc>
              <a:spcBef>
                <a:spcPts val="0"/>
              </a:spcBef>
              <a:spcAft>
                <a:spcPts val="0"/>
              </a:spcAft>
              <a:buClr>
                <a:srgbClr val="053B5C"/>
              </a:buClr>
              <a:buSzPts val="1700"/>
              <a:buNone/>
              <a:defRPr sz="1700">
                <a:solidFill>
                  <a:srgbClr val="053B5C"/>
                </a:solidFill>
              </a:defRPr>
            </a:lvl8pPr>
            <a:lvl9pPr lvl="8" rtl="0">
              <a:lnSpc>
                <a:spcPct val="100000"/>
              </a:lnSpc>
              <a:spcBef>
                <a:spcPts val="0"/>
              </a:spcBef>
              <a:spcAft>
                <a:spcPts val="0"/>
              </a:spcAft>
              <a:buClr>
                <a:srgbClr val="053B5C"/>
              </a:buClr>
              <a:buSzPts val="1700"/>
              <a:buNone/>
              <a:defRPr sz="1700">
                <a:solidFill>
                  <a:srgbClr val="053B5C"/>
                </a:solidFill>
              </a:defRPr>
            </a:lvl9pPr>
          </a:lstStyle>
          <a:p/>
        </p:txBody>
      </p:sp>
      <p:sp>
        <p:nvSpPr>
          <p:cNvPr id="20" name="Google Shape;20;p2"/>
          <p:cNvSpPr/>
          <p:nvPr/>
        </p:nvSpPr>
        <p:spPr>
          <a:xfrm>
            <a:off x="8759800" y="0"/>
            <a:ext cx="385200" cy="51435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txBox="1"/>
          <p:nvPr/>
        </p:nvSpPr>
        <p:spPr>
          <a:xfrm rot="5393271">
            <a:off x="7341143" y="1458325"/>
            <a:ext cx="3218706"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solidFill>
                  <a:schemeClr val="dk1"/>
                </a:solidFill>
                <a:latin typeface="Rubik SemiBold"/>
                <a:ea typeface="Rubik SemiBold"/>
                <a:cs typeface="Rubik SemiBold"/>
                <a:sym typeface="Rubik SemiBold"/>
              </a:rPr>
              <a:t>Nordcloud  confidential  |  </a:t>
            </a:r>
            <a:r>
              <a:rPr lang="en-GB" sz="900">
                <a:solidFill>
                  <a:schemeClr val="dk1"/>
                </a:solidFill>
                <a:latin typeface="Rubik Light"/>
                <a:ea typeface="Rubik Light"/>
                <a:cs typeface="Rubik Light"/>
                <a:sym typeface="Rubik Light"/>
              </a:rPr>
              <a:t>Internal use only</a:t>
            </a:r>
            <a:endParaRPr sz="900">
              <a:solidFill>
                <a:schemeClr val="dk1"/>
              </a:solidFill>
              <a:latin typeface="Rubik Light"/>
              <a:ea typeface="Rubik Light"/>
              <a:cs typeface="Rubik Light"/>
              <a:sym typeface="Rubik Light"/>
            </a:endParaRPr>
          </a:p>
        </p:txBody>
      </p:sp>
      <p:sp>
        <p:nvSpPr>
          <p:cNvPr id="22" name="Google Shape;22;p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PENING SLIDE 8">
  <p:cSld name="TITLE_1_1_1_1_1">
    <p:bg>
      <p:bgPr>
        <a:solidFill>
          <a:srgbClr val="FFFFFF"/>
        </a:solidFill>
      </p:bgPr>
    </p:bg>
    <p:spTree>
      <p:nvGrpSpPr>
        <p:cNvPr id="110" name="Shape 110"/>
        <p:cNvGrpSpPr/>
        <p:nvPr/>
      </p:nvGrpSpPr>
      <p:grpSpPr>
        <a:xfrm>
          <a:off x="0" y="0"/>
          <a:ext cx="0" cy="0"/>
          <a:chOff x="0" y="0"/>
          <a:chExt cx="0" cy="0"/>
        </a:xfrm>
      </p:grpSpPr>
      <p:sp>
        <p:nvSpPr>
          <p:cNvPr id="111" name="Google Shape;111;p11"/>
          <p:cNvSpPr/>
          <p:nvPr/>
        </p:nvSpPr>
        <p:spPr>
          <a:xfrm>
            <a:off x="0" y="0"/>
            <a:ext cx="9144000" cy="5143500"/>
          </a:xfrm>
          <a:prstGeom prst="rect">
            <a:avLst/>
          </a:prstGeom>
          <a:gradFill>
            <a:gsLst>
              <a:gs pos="0">
                <a:srgbClr val="CDEDF6"/>
              </a:gs>
              <a:gs pos="100000">
                <a:srgbClr val="F2F3F4"/>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2" name="Google Shape;112;p11"/>
          <p:cNvPicPr preferRelativeResize="0"/>
          <p:nvPr/>
        </p:nvPicPr>
        <p:blipFill rotWithShape="1">
          <a:blip r:embed="rId2">
            <a:alphaModFix/>
          </a:blip>
          <a:srcRect b="29" l="0" r="0" t="19"/>
          <a:stretch/>
        </p:blipFill>
        <p:spPr>
          <a:xfrm>
            <a:off x="4468700" y="1182338"/>
            <a:ext cx="4517701" cy="2778825"/>
          </a:xfrm>
          <a:prstGeom prst="rect">
            <a:avLst/>
          </a:prstGeom>
          <a:noFill/>
          <a:ln>
            <a:noFill/>
          </a:ln>
        </p:spPr>
      </p:pic>
      <p:sp>
        <p:nvSpPr>
          <p:cNvPr id="113" name="Google Shape;113;p11"/>
          <p:cNvSpPr txBox="1"/>
          <p:nvPr>
            <p:ph type="ctrTitle"/>
          </p:nvPr>
        </p:nvSpPr>
        <p:spPr>
          <a:xfrm>
            <a:off x="717550" y="1780450"/>
            <a:ext cx="4054800" cy="1291200"/>
          </a:xfrm>
          <a:prstGeom prst="rect">
            <a:avLst/>
          </a:prstGeom>
        </p:spPr>
        <p:txBody>
          <a:bodyPr anchorCtr="0" anchor="b" bIns="91425" lIns="0" spcFirstLastPara="1" rIns="91425" wrap="square" tIns="0">
            <a:noAutofit/>
          </a:bodyPr>
          <a:lstStyle>
            <a:lvl1pPr lvl="0" rtl="0">
              <a:lnSpc>
                <a:spcPct val="100000"/>
              </a:lnSpc>
              <a:spcBef>
                <a:spcPts val="0"/>
              </a:spcBef>
              <a:spcAft>
                <a:spcPts val="0"/>
              </a:spcAft>
              <a:buSzPts val="3600"/>
              <a:buFont typeface="Rubik"/>
              <a:buNone/>
              <a:defRPr b="1" sz="3600">
                <a:latin typeface="Rubik"/>
                <a:ea typeface="Rubik"/>
                <a:cs typeface="Rubik"/>
                <a:sym typeface="Rubik"/>
              </a:defRPr>
            </a:lvl1pPr>
            <a:lvl2pPr lvl="1" rtl="0">
              <a:spcBef>
                <a:spcPts val="0"/>
              </a:spcBef>
              <a:spcAft>
                <a:spcPts val="0"/>
              </a:spcAft>
              <a:buClr>
                <a:srgbClr val="053B5C"/>
              </a:buClr>
              <a:buSzPts val="6000"/>
              <a:buNone/>
              <a:defRPr sz="6000">
                <a:solidFill>
                  <a:srgbClr val="053B5C"/>
                </a:solidFill>
              </a:defRPr>
            </a:lvl2pPr>
            <a:lvl3pPr lvl="2" rtl="0">
              <a:spcBef>
                <a:spcPts val="0"/>
              </a:spcBef>
              <a:spcAft>
                <a:spcPts val="0"/>
              </a:spcAft>
              <a:buClr>
                <a:srgbClr val="053B5C"/>
              </a:buClr>
              <a:buSzPts val="6000"/>
              <a:buNone/>
              <a:defRPr sz="6000">
                <a:solidFill>
                  <a:srgbClr val="053B5C"/>
                </a:solidFill>
              </a:defRPr>
            </a:lvl3pPr>
            <a:lvl4pPr lvl="3" rtl="0">
              <a:spcBef>
                <a:spcPts val="0"/>
              </a:spcBef>
              <a:spcAft>
                <a:spcPts val="0"/>
              </a:spcAft>
              <a:buClr>
                <a:srgbClr val="053B5C"/>
              </a:buClr>
              <a:buSzPts val="6000"/>
              <a:buNone/>
              <a:defRPr sz="6000">
                <a:solidFill>
                  <a:srgbClr val="053B5C"/>
                </a:solidFill>
              </a:defRPr>
            </a:lvl4pPr>
            <a:lvl5pPr lvl="4" rtl="0">
              <a:spcBef>
                <a:spcPts val="0"/>
              </a:spcBef>
              <a:spcAft>
                <a:spcPts val="0"/>
              </a:spcAft>
              <a:buClr>
                <a:srgbClr val="053B5C"/>
              </a:buClr>
              <a:buSzPts val="6000"/>
              <a:buNone/>
              <a:defRPr sz="6000">
                <a:solidFill>
                  <a:srgbClr val="053B5C"/>
                </a:solidFill>
              </a:defRPr>
            </a:lvl5pPr>
            <a:lvl6pPr lvl="5" rtl="0">
              <a:spcBef>
                <a:spcPts val="0"/>
              </a:spcBef>
              <a:spcAft>
                <a:spcPts val="0"/>
              </a:spcAft>
              <a:buClr>
                <a:srgbClr val="053B5C"/>
              </a:buClr>
              <a:buSzPts val="6000"/>
              <a:buNone/>
              <a:defRPr sz="6000">
                <a:solidFill>
                  <a:srgbClr val="053B5C"/>
                </a:solidFill>
              </a:defRPr>
            </a:lvl6pPr>
            <a:lvl7pPr lvl="6" rtl="0">
              <a:spcBef>
                <a:spcPts val="0"/>
              </a:spcBef>
              <a:spcAft>
                <a:spcPts val="0"/>
              </a:spcAft>
              <a:buClr>
                <a:srgbClr val="053B5C"/>
              </a:buClr>
              <a:buSzPts val="6000"/>
              <a:buNone/>
              <a:defRPr sz="6000">
                <a:solidFill>
                  <a:srgbClr val="053B5C"/>
                </a:solidFill>
              </a:defRPr>
            </a:lvl7pPr>
            <a:lvl8pPr lvl="7" rtl="0">
              <a:spcBef>
                <a:spcPts val="0"/>
              </a:spcBef>
              <a:spcAft>
                <a:spcPts val="0"/>
              </a:spcAft>
              <a:buClr>
                <a:srgbClr val="053B5C"/>
              </a:buClr>
              <a:buSzPts val="6000"/>
              <a:buNone/>
              <a:defRPr sz="6000">
                <a:solidFill>
                  <a:srgbClr val="053B5C"/>
                </a:solidFill>
              </a:defRPr>
            </a:lvl8pPr>
            <a:lvl9pPr lvl="8" rtl="0">
              <a:spcBef>
                <a:spcPts val="0"/>
              </a:spcBef>
              <a:spcAft>
                <a:spcPts val="0"/>
              </a:spcAft>
              <a:buClr>
                <a:srgbClr val="053B5C"/>
              </a:buClr>
              <a:buSzPts val="6000"/>
              <a:buNone/>
              <a:defRPr sz="6000">
                <a:solidFill>
                  <a:srgbClr val="053B5C"/>
                </a:solidFill>
              </a:defRPr>
            </a:lvl9pPr>
          </a:lstStyle>
          <a:p/>
        </p:txBody>
      </p:sp>
      <p:sp>
        <p:nvSpPr>
          <p:cNvPr id="114" name="Google Shape;114;p11"/>
          <p:cNvSpPr txBox="1"/>
          <p:nvPr>
            <p:ph idx="1" type="subTitle"/>
          </p:nvPr>
        </p:nvSpPr>
        <p:spPr>
          <a:xfrm>
            <a:off x="717550" y="3147850"/>
            <a:ext cx="3835800" cy="697200"/>
          </a:xfrm>
          <a:prstGeom prst="rect">
            <a:avLst/>
          </a:prstGeom>
        </p:spPr>
        <p:txBody>
          <a:bodyPr anchorCtr="0" anchor="t" bIns="91425" lIns="0" spcFirstLastPara="1" rIns="91425" wrap="square" tIns="0">
            <a:noAutofit/>
          </a:bodyPr>
          <a:lstStyle>
            <a:lvl1pPr lvl="0" rtl="0">
              <a:lnSpc>
                <a:spcPct val="100000"/>
              </a:lnSpc>
              <a:spcBef>
                <a:spcPts val="0"/>
              </a:spcBef>
              <a:spcAft>
                <a:spcPts val="0"/>
              </a:spcAft>
              <a:buSzPts val="1400"/>
              <a:buFont typeface="Rubik Light"/>
              <a:buNone/>
              <a:defRPr sz="1400">
                <a:latin typeface="Rubik Light"/>
                <a:ea typeface="Rubik Light"/>
                <a:cs typeface="Rubik Light"/>
                <a:sym typeface="Rubik Light"/>
              </a:defRPr>
            </a:lvl1pPr>
            <a:lvl2pPr lvl="1" rtl="0">
              <a:lnSpc>
                <a:spcPct val="100000"/>
              </a:lnSpc>
              <a:spcBef>
                <a:spcPts val="0"/>
              </a:spcBef>
              <a:spcAft>
                <a:spcPts val="0"/>
              </a:spcAft>
              <a:buClr>
                <a:srgbClr val="053B5C"/>
              </a:buClr>
              <a:buSzPts val="1700"/>
              <a:buNone/>
              <a:defRPr sz="1700">
                <a:solidFill>
                  <a:srgbClr val="053B5C"/>
                </a:solidFill>
              </a:defRPr>
            </a:lvl2pPr>
            <a:lvl3pPr lvl="2" rtl="0">
              <a:lnSpc>
                <a:spcPct val="100000"/>
              </a:lnSpc>
              <a:spcBef>
                <a:spcPts val="0"/>
              </a:spcBef>
              <a:spcAft>
                <a:spcPts val="0"/>
              </a:spcAft>
              <a:buClr>
                <a:srgbClr val="053B5C"/>
              </a:buClr>
              <a:buSzPts val="1700"/>
              <a:buNone/>
              <a:defRPr sz="1700">
                <a:solidFill>
                  <a:srgbClr val="053B5C"/>
                </a:solidFill>
              </a:defRPr>
            </a:lvl3pPr>
            <a:lvl4pPr lvl="3" rtl="0">
              <a:lnSpc>
                <a:spcPct val="100000"/>
              </a:lnSpc>
              <a:spcBef>
                <a:spcPts val="0"/>
              </a:spcBef>
              <a:spcAft>
                <a:spcPts val="0"/>
              </a:spcAft>
              <a:buClr>
                <a:srgbClr val="053B5C"/>
              </a:buClr>
              <a:buSzPts val="1700"/>
              <a:buNone/>
              <a:defRPr sz="1700">
                <a:solidFill>
                  <a:srgbClr val="053B5C"/>
                </a:solidFill>
              </a:defRPr>
            </a:lvl4pPr>
            <a:lvl5pPr lvl="4" rtl="0">
              <a:lnSpc>
                <a:spcPct val="100000"/>
              </a:lnSpc>
              <a:spcBef>
                <a:spcPts val="0"/>
              </a:spcBef>
              <a:spcAft>
                <a:spcPts val="0"/>
              </a:spcAft>
              <a:buClr>
                <a:srgbClr val="053B5C"/>
              </a:buClr>
              <a:buSzPts val="1700"/>
              <a:buNone/>
              <a:defRPr sz="1700">
                <a:solidFill>
                  <a:srgbClr val="053B5C"/>
                </a:solidFill>
              </a:defRPr>
            </a:lvl5pPr>
            <a:lvl6pPr lvl="5" rtl="0">
              <a:lnSpc>
                <a:spcPct val="100000"/>
              </a:lnSpc>
              <a:spcBef>
                <a:spcPts val="0"/>
              </a:spcBef>
              <a:spcAft>
                <a:spcPts val="0"/>
              </a:spcAft>
              <a:buClr>
                <a:srgbClr val="053B5C"/>
              </a:buClr>
              <a:buSzPts val="1700"/>
              <a:buNone/>
              <a:defRPr sz="1700">
                <a:solidFill>
                  <a:srgbClr val="053B5C"/>
                </a:solidFill>
              </a:defRPr>
            </a:lvl6pPr>
            <a:lvl7pPr lvl="6" rtl="0">
              <a:lnSpc>
                <a:spcPct val="100000"/>
              </a:lnSpc>
              <a:spcBef>
                <a:spcPts val="0"/>
              </a:spcBef>
              <a:spcAft>
                <a:spcPts val="0"/>
              </a:spcAft>
              <a:buClr>
                <a:srgbClr val="053B5C"/>
              </a:buClr>
              <a:buSzPts val="1700"/>
              <a:buNone/>
              <a:defRPr sz="1700">
                <a:solidFill>
                  <a:srgbClr val="053B5C"/>
                </a:solidFill>
              </a:defRPr>
            </a:lvl7pPr>
            <a:lvl8pPr lvl="7" rtl="0">
              <a:lnSpc>
                <a:spcPct val="100000"/>
              </a:lnSpc>
              <a:spcBef>
                <a:spcPts val="0"/>
              </a:spcBef>
              <a:spcAft>
                <a:spcPts val="0"/>
              </a:spcAft>
              <a:buClr>
                <a:srgbClr val="053B5C"/>
              </a:buClr>
              <a:buSzPts val="1700"/>
              <a:buNone/>
              <a:defRPr sz="1700">
                <a:solidFill>
                  <a:srgbClr val="053B5C"/>
                </a:solidFill>
              </a:defRPr>
            </a:lvl8pPr>
            <a:lvl9pPr lvl="8" rtl="0">
              <a:lnSpc>
                <a:spcPct val="100000"/>
              </a:lnSpc>
              <a:spcBef>
                <a:spcPts val="0"/>
              </a:spcBef>
              <a:spcAft>
                <a:spcPts val="0"/>
              </a:spcAft>
              <a:buClr>
                <a:srgbClr val="053B5C"/>
              </a:buClr>
              <a:buSzPts val="1700"/>
              <a:buNone/>
              <a:defRPr sz="1700">
                <a:solidFill>
                  <a:srgbClr val="053B5C"/>
                </a:solidFill>
              </a:defRPr>
            </a:lvl9pPr>
          </a:lstStyle>
          <a:p/>
        </p:txBody>
      </p:sp>
      <p:pic>
        <p:nvPicPr>
          <p:cNvPr id="115" name="Google Shape;115;p11"/>
          <p:cNvPicPr preferRelativeResize="0"/>
          <p:nvPr/>
        </p:nvPicPr>
        <p:blipFill>
          <a:blip r:embed="rId3">
            <a:alphaModFix/>
          </a:blip>
          <a:stretch>
            <a:fillRect/>
          </a:stretch>
        </p:blipFill>
        <p:spPr>
          <a:xfrm>
            <a:off x="7208550" y="4648213"/>
            <a:ext cx="1437200" cy="402425"/>
          </a:xfrm>
          <a:prstGeom prst="rect">
            <a:avLst/>
          </a:prstGeom>
          <a:noFill/>
          <a:ln>
            <a:noFill/>
          </a:ln>
        </p:spPr>
      </p:pic>
      <p:sp>
        <p:nvSpPr>
          <p:cNvPr id="116" name="Google Shape;116;p11"/>
          <p:cNvSpPr/>
          <p:nvPr/>
        </p:nvSpPr>
        <p:spPr>
          <a:xfrm>
            <a:off x="8759800" y="0"/>
            <a:ext cx="385200" cy="51435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txBox="1"/>
          <p:nvPr/>
        </p:nvSpPr>
        <p:spPr>
          <a:xfrm rot="5393271">
            <a:off x="7341143" y="1458325"/>
            <a:ext cx="3218706"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solidFill>
                  <a:schemeClr val="dk1"/>
                </a:solidFill>
                <a:latin typeface="Rubik SemiBold"/>
                <a:ea typeface="Rubik SemiBold"/>
                <a:cs typeface="Rubik SemiBold"/>
                <a:sym typeface="Rubik SemiBold"/>
              </a:rPr>
              <a:t>Nordcloud  confidential  |  </a:t>
            </a:r>
            <a:r>
              <a:rPr lang="en-GB" sz="900">
                <a:solidFill>
                  <a:schemeClr val="dk1"/>
                </a:solidFill>
                <a:latin typeface="Rubik Light"/>
                <a:ea typeface="Rubik Light"/>
                <a:cs typeface="Rubik Light"/>
                <a:sym typeface="Rubik Light"/>
              </a:rPr>
              <a:t>Internal use only</a:t>
            </a:r>
            <a:endParaRPr sz="900">
              <a:solidFill>
                <a:schemeClr val="dk1"/>
              </a:solidFill>
              <a:latin typeface="Rubik Light"/>
              <a:ea typeface="Rubik Light"/>
              <a:cs typeface="Rubik Light"/>
              <a:sym typeface="Rubik Light"/>
            </a:endParaRPr>
          </a:p>
        </p:txBody>
      </p:sp>
      <p:sp>
        <p:nvSpPr>
          <p:cNvPr id="118" name="Google Shape;118;p1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PENING SLIDE 9">
  <p:cSld name="TITLE_1_1_1_1_1_1">
    <p:bg>
      <p:bgPr>
        <a:solidFill>
          <a:srgbClr val="FFFFFF"/>
        </a:solidFill>
      </p:bgPr>
    </p:bg>
    <p:spTree>
      <p:nvGrpSpPr>
        <p:cNvPr id="119" name="Shape 119"/>
        <p:cNvGrpSpPr/>
        <p:nvPr/>
      </p:nvGrpSpPr>
      <p:grpSpPr>
        <a:xfrm>
          <a:off x="0" y="0"/>
          <a:ext cx="0" cy="0"/>
          <a:chOff x="0" y="0"/>
          <a:chExt cx="0" cy="0"/>
        </a:xfrm>
      </p:grpSpPr>
      <p:sp>
        <p:nvSpPr>
          <p:cNvPr id="120" name="Google Shape;120;p12"/>
          <p:cNvSpPr/>
          <p:nvPr/>
        </p:nvSpPr>
        <p:spPr>
          <a:xfrm>
            <a:off x="0" y="0"/>
            <a:ext cx="9144000" cy="5143500"/>
          </a:xfrm>
          <a:prstGeom prst="rect">
            <a:avLst/>
          </a:prstGeom>
          <a:gradFill>
            <a:gsLst>
              <a:gs pos="0">
                <a:srgbClr val="CDEDF6"/>
              </a:gs>
              <a:gs pos="100000">
                <a:srgbClr val="F2F3F4"/>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2"/>
          <p:cNvSpPr txBox="1"/>
          <p:nvPr>
            <p:ph type="ctrTitle"/>
          </p:nvPr>
        </p:nvSpPr>
        <p:spPr>
          <a:xfrm>
            <a:off x="717550" y="1780450"/>
            <a:ext cx="4054800" cy="1291200"/>
          </a:xfrm>
          <a:prstGeom prst="rect">
            <a:avLst/>
          </a:prstGeom>
        </p:spPr>
        <p:txBody>
          <a:bodyPr anchorCtr="0" anchor="b" bIns="91425" lIns="0" spcFirstLastPara="1" rIns="91425" wrap="square" tIns="0">
            <a:noAutofit/>
          </a:bodyPr>
          <a:lstStyle>
            <a:lvl1pPr lvl="0" rtl="0">
              <a:lnSpc>
                <a:spcPct val="100000"/>
              </a:lnSpc>
              <a:spcBef>
                <a:spcPts val="0"/>
              </a:spcBef>
              <a:spcAft>
                <a:spcPts val="0"/>
              </a:spcAft>
              <a:buSzPts val="3600"/>
              <a:buFont typeface="Rubik"/>
              <a:buNone/>
              <a:defRPr b="1" sz="3600">
                <a:latin typeface="Rubik"/>
                <a:ea typeface="Rubik"/>
                <a:cs typeface="Rubik"/>
                <a:sym typeface="Rubik"/>
              </a:defRPr>
            </a:lvl1pPr>
            <a:lvl2pPr lvl="1" rtl="0">
              <a:spcBef>
                <a:spcPts val="0"/>
              </a:spcBef>
              <a:spcAft>
                <a:spcPts val="0"/>
              </a:spcAft>
              <a:buClr>
                <a:srgbClr val="053B5C"/>
              </a:buClr>
              <a:buSzPts val="6000"/>
              <a:buNone/>
              <a:defRPr sz="6000">
                <a:solidFill>
                  <a:srgbClr val="053B5C"/>
                </a:solidFill>
              </a:defRPr>
            </a:lvl2pPr>
            <a:lvl3pPr lvl="2" rtl="0">
              <a:spcBef>
                <a:spcPts val="0"/>
              </a:spcBef>
              <a:spcAft>
                <a:spcPts val="0"/>
              </a:spcAft>
              <a:buClr>
                <a:srgbClr val="053B5C"/>
              </a:buClr>
              <a:buSzPts val="6000"/>
              <a:buNone/>
              <a:defRPr sz="6000">
                <a:solidFill>
                  <a:srgbClr val="053B5C"/>
                </a:solidFill>
              </a:defRPr>
            </a:lvl3pPr>
            <a:lvl4pPr lvl="3" rtl="0">
              <a:spcBef>
                <a:spcPts val="0"/>
              </a:spcBef>
              <a:spcAft>
                <a:spcPts val="0"/>
              </a:spcAft>
              <a:buClr>
                <a:srgbClr val="053B5C"/>
              </a:buClr>
              <a:buSzPts val="6000"/>
              <a:buNone/>
              <a:defRPr sz="6000">
                <a:solidFill>
                  <a:srgbClr val="053B5C"/>
                </a:solidFill>
              </a:defRPr>
            </a:lvl4pPr>
            <a:lvl5pPr lvl="4" rtl="0">
              <a:spcBef>
                <a:spcPts val="0"/>
              </a:spcBef>
              <a:spcAft>
                <a:spcPts val="0"/>
              </a:spcAft>
              <a:buClr>
                <a:srgbClr val="053B5C"/>
              </a:buClr>
              <a:buSzPts val="6000"/>
              <a:buNone/>
              <a:defRPr sz="6000">
                <a:solidFill>
                  <a:srgbClr val="053B5C"/>
                </a:solidFill>
              </a:defRPr>
            </a:lvl5pPr>
            <a:lvl6pPr lvl="5" rtl="0">
              <a:spcBef>
                <a:spcPts val="0"/>
              </a:spcBef>
              <a:spcAft>
                <a:spcPts val="0"/>
              </a:spcAft>
              <a:buClr>
                <a:srgbClr val="053B5C"/>
              </a:buClr>
              <a:buSzPts val="6000"/>
              <a:buNone/>
              <a:defRPr sz="6000">
                <a:solidFill>
                  <a:srgbClr val="053B5C"/>
                </a:solidFill>
              </a:defRPr>
            </a:lvl6pPr>
            <a:lvl7pPr lvl="6" rtl="0">
              <a:spcBef>
                <a:spcPts val="0"/>
              </a:spcBef>
              <a:spcAft>
                <a:spcPts val="0"/>
              </a:spcAft>
              <a:buClr>
                <a:srgbClr val="053B5C"/>
              </a:buClr>
              <a:buSzPts val="6000"/>
              <a:buNone/>
              <a:defRPr sz="6000">
                <a:solidFill>
                  <a:srgbClr val="053B5C"/>
                </a:solidFill>
              </a:defRPr>
            </a:lvl7pPr>
            <a:lvl8pPr lvl="7" rtl="0">
              <a:spcBef>
                <a:spcPts val="0"/>
              </a:spcBef>
              <a:spcAft>
                <a:spcPts val="0"/>
              </a:spcAft>
              <a:buClr>
                <a:srgbClr val="053B5C"/>
              </a:buClr>
              <a:buSzPts val="6000"/>
              <a:buNone/>
              <a:defRPr sz="6000">
                <a:solidFill>
                  <a:srgbClr val="053B5C"/>
                </a:solidFill>
              </a:defRPr>
            </a:lvl8pPr>
            <a:lvl9pPr lvl="8" rtl="0">
              <a:spcBef>
                <a:spcPts val="0"/>
              </a:spcBef>
              <a:spcAft>
                <a:spcPts val="0"/>
              </a:spcAft>
              <a:buClr>
                <a:srgbClr val="053B5C"/>
              </a:buClr>
              <a:buSzPts val="6000"/>
              <a:buNone/>
              <a:defRPr sz="6000">
                <a:solidFill>
                  <a:srgbClr val="053B5C"/>
                </a:solidFill>
              </a:defRPr>
            </a:lvl9pPr>
          </a:lstStyle>
          <a:p/>
        </p:txBody>
      </p:sp>
      <p:sp>
        <p:nvSpPr>
          <p:cNvPr id="122" name="Google Shape;122;p12"/>
          <p:cNvSpPr txBox="1"/>
          <p:nvPr>
            <p:ph idx="1" type="subTitle"/>
          </p:nvPr>
        </p:nvSpPr>
        <p:spPr>
          <a:xfrm>
            <a:off x="717550" y="3147850"/>
            <a:ext cx="3835800" cy="697200"/>
          </a:xfrm>
          <a:prstGeom prst="rect">
            <a:avLst/>
          </a:prstGeom>
        </p:spPr>
        <p:txBody>
          <a:bodyPr anchorCtr="0" anchor="t" bIns="91425" lIns="0" spcFirstLastPara="1" rIns="91425" wrap="square" tIns="0">
            <a:noAutofit/>
          </a:bodyPr>
          <a:lstStyle>
            <a:lvl1pPr lvl="0" rtl="0">
              <a:lnSpc>
                <a:spcPct val="100000"/>
              </a:lnSpc>
              <a:spcBef>
                <a:spcPts val="0"/>
              </a:spcBef>
              <a:spcAft>
                <a:spcPts val="0"/>
              </a:spcAft>
              <a:buSzPts val="1400"/>
              <a:buFont typeface="Rubik Light"/>
              <a:buNone/>
              <a:defRPr sz="1400">
                <a:latin typeface="Rubik Light"/>
                <a:ea typeface="Rubik Light"/>
                <a:cs typeface="Rubik Light"/>
                <a:sym typeface="Rubik Light"/>
              </a:defRPr>
            </a:lvl1pPr>
            <a:lvl2pPr lvl="1" rtl="0">
              <a:lnSpc>
                <a:spcPct val="100000"/>
              </a:lnSpc>
              <a:spcBef>
                <a:spcPts val="0"/>
              </a:spcBef>
              <a:spcAft>
                <a:spcPts val="0"/>
              </a:spcAft>
              <a:buClr>
                <a:srgbClr val="053B5C"/>
              </a:buClr>
              <a:buSzPts val="1700"/>
              <a:buNone/>
              <a:defRPr sz="1700">
                <a:solidFill>
                  <a:srgbClr val="053B5C"/>
                </a:solidFill>
              </a:defRPr>
            </a:lvl2pPr>
            <a:lvl3pPr lvl="2" rtl="0">
              <a:lnSpc>
                <a:spcPct val="100000"/>
              </a:lnSpc>
              <a:spcBef>
                <a:spcPts val="0"/>
              </a:spcBef>
              <a:spcAft>
                <a:spcPts val="0"/>
              </a:spcAft>
              <a:buClr>
                <a:srgbClr val="053B5C"/>
              </a:buClr>
              <a:buSzPts val="1700"/>
              <a:buNone/>
              <a:defRPr sz="1700">
                <a:solidFill>
                  <a:srgbClr val="053B5C"/>
                </a:solidFill>
              </a:defRPr>
            </a:lvl3pPr>
            <a:lvl4pPr lvl="3" rtl="0">
              <a:lnSpc>
                <a:spcPct val="100000"/>
              </a:lnSpc>
              <a:spcBef>
                <a:spcPts val="0"/>
              </a:spcBef>
              <a:spcAft>
                <a:spcPts val="0"/>
              </a:spcAft>
              <a:buClr>
                <a:srgbClr val="053B5C"/>
              </a:buClr>
              <a:buSzPts val="1700"/>
              <a:buNone/>
              <a:defRPr sz="1700">
                <a:solidFill>
                  <a:srgbClr val="053B5C"/>
                </a:solidFill>
              </a:defRPr>
            </a:lvl4pPr>
            <a:lvl5pPr lvl="4" rtl="0">
              <a:lnSpc>
                <a:spcPct val="100000"/>
              </a:lnSpc>
              <a:spcBef>
                <a:spcPts val="0"/>
              </a:spcBef>
              <a:spcAft>
                <a:spcPts val="0"/>
              </a:spcAft>
              <a:buClr>
                <a:srgbClr val="053B5C"/>
              </a:buClr>
              <a:buSzPts val="1700"/>
              <a:buNone/>
              <a:defRPr sz="1700">
                <a:solidFill>
                  <a:srgbClr val="053B5C"/>
                </a:solidFill>
              </a:defRPr>
            </a:lvl5pPr>
            <a:lvl6pPr lvl="5" rtl="0">
              <a:lnSpc>
                <a:spcPct val="100000"/>
              </a:lnSpc>
              <a:spcBef>
                <a:spcPts val="0"/>
              </a:spcBef>
              <a:spcAft>
                <a:spcPts val="0"/>
              </a:spcAft>
              <a:buClr>
                <a:srgbClr val="053B5C"/>
              </a:buClr>
              <a:buSzPts val="1700"/>
              <a:buNone/>
              <a:defRPr sz="1700">
                <a:solidFill>
                  <a:srgbClr val="053B5C"/>
                </a:solidFill>
              </a:defRPr>
            </a:lvl6pPr>
            <a:lvl7pPr lvl="6" rtl="0">
              <a:lnSpc>
                <a:spcPct val="100000"/>
              </a:lnSpc>
              <a:spcBef>
                <a:spcPts val="0"/>
              </a:spcBef>
              <a:spcAft>
                <a:spcPts val="0"/>
              </a:spcAft>
              <a:buClr>
                <a:srgbClr val="053B5C"/>
              </a:buClr>
              <a:buSzPts val="1700"/>
              <a:buNone/>
              <a:defRPr sz="1700">
                <a:solidFill>
                  <a:srgbClr val="053B5C"/>
                </a:solidFill>
              </a:defRPr>
            </a:lvl7pPr>
            <a:lvl8pPr lvl="7" rtl="0">
              <a:lnSpc>
                <a:spcPct val="100000"/>
              </a:lnSpc>
              <a:spcBef>
                <a:spcPts val="0"/>
              </a:spcBef>
              <a:spcAft>
                <a:spcPts val="0"/>
              </a:spcAft>
              <a:buClr>
                <a:srgbClr val="053B5C"/>
              </a:buClr>
              <a:buSzPts val="1700"/>
              <a:buNone/>
              <a:defRPr sz="1700">
                <a:solidFill>
                  <a:srgbClr val="053B5C"/>
                </a:solidFill>
              </a:defRPr>
            </a:lvl8pPr>
            <a:lvl9pPr lvl="8" rtl="0">
              <a:lnSpc>
                <a:spcPct val="100000"/>
              </a:lnSpc>
              <a:spcBef>
                <a:spcPts val="0"/>
              </a:spcBef>
              <a:spcAft>
                <a:spcPts val="0"/>
              </a:spcAft>
              <a:buClr>
                <a:srgbClr val="053B5C"/>
              </a:buClr>
              <a:buSzPts val="1700"/>
              <a:buNone/>
              <a:defRPr sz="1700">
                <a:solidFill>
                  <a:srgbClr val="053B5C"/>
                </a:solidFill>
              </a:defRPr>
            </a:lvl9pPr>
          </a:lstStyle>
          <a:p/>
        </p:txBody>
      </p:sp>
      <p:pic>
        <p:nvPicPr>
          <p:cNvPr id="123" name="Google Shape;123;p12"/>
          <p:cNvPicPr preferRelativeResize="0"/>
          <p:nvPr/>
        </p:nvPicPr>
        <p:blipFill rotWithShape="1">
          <a:blip r:embed="rId2">
            <a:alphaModFix/>
          </a:blip>
          <a:srcRect b="189" l="0" r="0" t="189"/>
          <a:stretch/>
        </p:blipFill>
        <p:spPr>
          <a:xfrm>
            <a:off x="4553350" y="1233529"/>
            <a:ext cx="4758125" cy="2676451"/>
          </a:xfrm>
          <a:prstGeom prst="rect">
            <a:avLst/>
          </a:prstGeom>
          <a:noFill/>
          <a:ln>
            <a:noFill/>
          </a:ln>
        </p:spPr>
      </p:pic>
      <p:pic>
        <p:nvPicPr>
          <p:cNvPr id="124" name="Google Shape;124;p12"/>
          <p:cNvPicPr preferRelativeResize="0"/>
          <p:nvPr/>
        </p:nvPicPr>
        <p:blipFill>
          <a:blip r:embed="rId3">
            <a:alphaModFix/>
          </a:blip>
          <a:stretch>
            <a:fillRect/>
          </a:stretch>
        </p:blipFill>
        <p:spPr>
          <a:xfrm>
            <a:off x="7208550" y="4648213"/>
            <a:ext cx="1437200" cy="402425"/>
          </a:xfrm>
          <a:prstGeom prst="rect">
            <a:avLst/>
          </a:prstGeom>
          <a:noFill/>
          <a:ln>
            <a:noFill/>
          </a:ln>
        </p:spPr>
      </p:pic>
      <p:sp>
        <p:nvSpPr>
          <p:cNvPr id="125" name="Google Shape;125;p12"/>
          <p:cNvSpPr/>
          <p:nvPr/>
        </p:nvSpPr>
        <p:spPr>
          <a:xfrm>
            <a:off x="8758850" y="10525"/>
            <a:ext cx="3852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2"/>
          <p:cNvSpPr txBox="1"/>
          <p:nvPr/>
        </p:nvSpPr>
        <p:spPr>
          <a:xfrm rot="5393271">
            <a:off x="7341143" y="1458325"/>
            <a:ext cx="3218706"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solidFill>
                  <a:schemeClr val="dk1"/>
                </a:solidFill>
                <a:latin typeface="Rubik SemiBold"/>
                <a:ea typeface="Rubik SemiBold"/>
                <a:cs typeface="Rubik SemiBold"/>
                <a:sym typeface="Rubik SemiBold"/>
              </a:rPr>
              <a:t>Nordcloud  confidential  |  </a:t>
            </a:r>
            <a:r>
              <a:rPr lang="en-GB" sz="900">
                <a:solidFill>
                  <a:schemeClr val="dk1"/>
                </a:solidFill>
                <a:latin typeface="Rubik Light"/>
                <a:ea typeface="Rubik Light"/>
                <a:cs typeface="Rubik Light"/>
                <a:sym typeface="Rubik Light"/>
              </a:rPr>
              <a:t>Internal use only</a:t>
            </a:r>
            <a:endParaRPr sz="900">
              <a:solidFill>
                <a:schemeClr val="dk1"/>
              </a:solidFill>
              <a:latin typeface="Rubik Light"/>
              <a:ea typeface="Rubik Light"/>
              <a:cs typeface="Rubik Light"/>
              <a:sym typeface="Rubik Light"/>
            </a:endParaRPr>
          </a:p>
        </p:txBody>
      </p:sp>
      <p:sp>
        <p:nvSpPr>
          <p:cNvPr id="127" name="Google Shape;127;p1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IGHLIGHT" type="secHead">
  <p:cSld name="SECTION_HEADER">
    <p:bg>
      <p:bgPr>
        <a:solidFill>
          <a:schemeClr val="accent5"/>
        </a:solidFill>
      </p:bgPr>
    </p:bg>
    <p:spTree>
      <p:nvGrpSpPr>
        <p:cNvPr id="128" name="Shape 128"/>
        <p:cNvGrpSpPr/>
        <p:nvPr/>
      </p:nvGrpSpPr>
      <p:grpSpPr>
        <a:xfrm>
          <a:off x="0" y="0"/>
          <a:ext cx="0" cy="0"/>
          <a:chOff x="0" y="0"/>
          <a:chExt cx="0" cy="0"/>
        </a:xfrm>
      </p:grpSpPr>
      <p:pic>
        <p:nvPicPr>
          <p:cNvPr id="129" name="Google Shape;129;p13"/>
          <p:cNvPicPr preferRelativeResize="0"/>
          <p:nvPr/>
        </p:nvPicPr>
        <p:blipFill rotWithShape="1">
          <a:blip r:embed="rId2">
            <a:alphaModFix/>
          </a:blip>
          <a:srcRect b="19" l="0" r="0" t="9"/>
          <a:stretch/>
        </p:blipFill>
        <p:spPr>
          <a:xfrm>
            <a:off x="680850" y="830275"/>
            <a:ext cx="3784399" cy="2883200"/>
          </a:xfrm>
          <a:prstGeom prst="rect">
            <a:avLst/>
          </a:prstGeom>
          <a:noFill/>
          <a:ln>
            <a:noFill/>
          </a:ln>
        </p:spPr>
      </p:pic>
      <p:pic>
        <p:nvPicPr>
          <p:cNvPr id="130" name="Google Shape;130;p13"/>
          <p:cNvPicPr preferRelativeResize="0"/>
          <p:nvPr/>
        </p:nvPicPr>
        <p:blipFill rotWithShape="1">
          <a:blip r:embed="rId3">
            <a:alphaModFix/>
          </a:blip>
          <a:srcRect b="36874" l="5023" r="11947" t="19554"/>
          <a:stretch/>
        </p:blipFill>
        <p:spPr>
          <a:xfrm>
            <a:off x="0" y="142600"/>
            <a:ext cx="9144000" cy="5000900"/>
          </a:xfrm>
          <a:prstGeom prst="rect">
            <a:avLst/>
          </a:prstGeom>
          <a:noFill/>
          <a:ln>
            <a:noFill/>
          </a:ln>
        </p:spPr>
      </p:pic>
      <p:pic>
        <p:nvPicPr>
          <p:cNvPr id="131" name="Google Shape;131;p13"/>
          <p:cNvPicPr preferRelativeResize="0"/>
          <p:nvPr/>
        </p:nvPicPr>
        <p:blipFill>
          <a:blip r:embed="rId4">
            <a:alphaModFix/>
          </a:blip>
          <a:stretch>
            <a:fillRect/>
          </a:stretch>
        </p:blipFill>
        <p:spPr>
          <a:xfrm>
            <a:off x="7269911" y="4702750"/>
            <a:ext cx="1429789" cy="400325"/>
          </a:xfrm>
          <a:prstGeom prst="rect">
            <a:avLst/>
          </a:prstGeom>
          <a:noFill/>
          <a:ln>
            <a:noFill/>
          </a:ln>
        </p:spPr>
      </p:pic>
      <p:sp>
        <p:nvSpPr>
          <p:cNvPr id="132" name="Google Shape;132;p13"/>
          <p:cNvSpPr txBox="1"/>
          <p:nvPr>
            <p:ph type="title"/>
          </p:nvPr>
        </p:nvSpPr>
        <p:spPr>
          <a:xfrm>
            <a:off x="4218300" y="2443475"/>
            <a:ext cx="3542100" cy="7245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3000"/>
              <a:buNone/>
              <a:defRPr sz="3000"/>
            </a:lvl1pPr>
            <a:lvl2pPr lvl="1" rtl="0" algn="ctr">
              <a:spcBef>
                <a:spcPts val="0"/>
              </a:spcBef>
              <a:spcAft>
                <a:spcPts val="0"/>
              </a:spcAft>
              <a:buSzPts val="4000"/>
              <a:buNone/>
              <a:defRPr sz="4000"/>
            </a:lvl2pPr>
            <a:lvl3pPr lvl="2" rtl="0" algn="ctr">
              <a:spcBef>
                <a:spcPts val="0"/>
              </a:spcBef>
              <a:spcAft>
                <a:spcPts val="0"/>
              </a:spcAft>
              <a:buSzPts val="4000"/>
              <a:buNone/>
              <a:defRPr sz="4000"/>
            </a:lvl3pPr>
            <a:lvl4pPr lvl="3" rtl="0" algn="ctr">
              <a:spcBef>
                <a:spcPts val="0"/>
              </a:spcBef>
              <a:spcAft>
                <a:spcPts val="0"/>
              </a:spcAft>
              <a:buSzPts val="4000"/>
              <a:buNone/>
              <a:defRPr sz="4000"/>
            </a:lvl4pPr>
            <a:lvl5pPr lvl="4" rtl="0" algn="ctr">
              <a:spcBef>
                <a:spcPts val="0"/>
              </a:spcBef>
              <a:spcAft>
                <a:spcPts val="0"/>
              </a:spcAft>
              <a:buSzPts val="4000"/>
              <a:buNone/>
              <a:defRPr sz="4000"/>
            </a:lvl5pPr>
            <a:lvl6pPr lvl="5" rtl="0" algn="ctr">
              <a:spcBef>
                <a:spcPts val="0"/>
              </a:spcBef>
              <a:spcAft>
                <a:spcPts val="0"/>
              </a:spcAft>
              <a:buSzPts val="4000"/>
              <a:buNone/>
              <a:defRPr sz="4000"/>
            </a:lvl6pPr>
            <a:lvl7pPr lvl="6" rtl="0" algn="ctr">
              <a:spcBef>
                <a:spcPts val="0"/>
              </a:spcBef>
              <a:spcAft>
                <a:spcPts val="0"/>
              </a:spcAft>
              <a:buSzPts val="4000"/>
              <a:buNone/>
              <a:defRPr sz="4000"/>
            </a:lvl7pPr>
            <a:lvl8pPr lvl="7" rtl="0" algn="ctr">
              <a:spcBef>
                <a:spcPts val="0"/>
              </a:spcBef>
              <a:spcAft>
                <a:spcPts val="0"/>
              </a:spcAft>
              <a:buSzPts val="4000"/>
              <a:buNone/>
              <a:defRPr sz="4000"/>
            </a:lvl8pPr>
            <a:lvl9pPr lvl="8" rtl="0" algn="ctr">
              <a:spcBef>
                <a:spcPts val="0"/>
              </a:spcBef>
              <a:spcAft>
                <a:spcPts val="0"/>
              </a:spcAft>
              <a:buSzPts val="4000"/>
              <a:buNone/>
              <a:defRPr sz="4000"/>
            </a:lvl9pPr>
          </a:lstStyle>
          <a:p/>
        </p:txBody>
      </p:sp>
      <p:sp>
        <p:nvSpPr>
          <p:cNvPr id="133" name="Google Shape;133;p13"/>
          <p:cNvSpPr txBox="1"/>
          <p:nvPr>
            <p:ph idx="1" type="subTitle"/>
          </p:nvPr>
        </p:nvSpPr>
        <p:spPr>
          <a:xfrm>
            <a:off x="4218300" y="3228350"/>
            <a:ext cx="3434100" cy="9891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400">
                <a:latin typeface="Rubik Light"/>
                <a:ea typeface="Rubik Light"/>
                <a:cs typeface="Rubik Light"/>
                <a:sym typeface="Rubik Light"/>
              </a:defRPr>
            </a:lvl1pPr>
            <a:lvl2pPr lvl="1" rtl="0" algn="ctr">
              <a:spcBef>
                <a:spcPts val="1000"/>
              </a:spcBef>
              <a:spcAft>
                <a:spcPts val="0"/>
              </a:spcAft>
              <a:buNone/>
              <a:defRPr sz="1400"/>
            </a:lvl2pPr>
            <a:lvl3pPr lvl="2" rtl="0" algn="ctr">
              <a:spcBef>
                <a:spcPts val="1000"/>
              </a:spcBef>
              <a:spcAft>
                <a:spcPts val="0"/>
              </a:spcAft>
              <a:buNone/>
              <a:defRPr sz="1400"/>
            </a:lvl3pPr>
            <a:lvl4pPr lvl="3" rtl="0" algn="ctr">
              <a:spcBef>
                <a:spcPts val="1000"/>
              </a:spcBef>
              <a:spcAft>
                <a:spcPts val="0"/>
              </a:spcAft>
              <a:buNone/>
              <a:defRPr sz="1400"/>
            </a:lvl4pPr>
            <a:lvl5pPr lvl="4" rtl="0" algn="ctr">
              <a:spcBef>
                <a:spcPts val="1000"/>
              </a:spcBef>
              <a:spcAft>
                <a:spcPts val="0"/>
              </a:spcAft>
              <a:buNone/>
              <a:defRPr sz="1400"/>
            </a:lvl5pPr>
            <a:lvl6pPr lvl="5" rtl="0" algn="ctr">
              <a:spcBef>
                <a:spcPts val="1000"/>
              </a:spcBef>
              <a:spcAft>
                <a:spcPts val="0"/>
              </a:spcAft>
              <a:buNone/>
              <a:defRPr sz="1400"/>
            </a:lvl6pPr>
            <a:lvl7pPr lvl="6" rtl="0" algn="ctr">
              <a:spcBef>
                <a:spcPts val="1000"/>
              </a:spcBef>
              <a:spcAft>
                <a:spcPts val="0"/>
              </a:spcAft>
              <a:buNone/>
              <a:defRPr sz="1400"/>
            </a:lvl7pPr>
            <a:lvl8pPr lvl="7" rtl="0" algn="ctr">
              <a:spcBef>
                <a:spcPts val="1000"/>
              </a:spcBef>
              <a:spcAft>
                <a:spcPts val="0"/>
              </a:spcAft>
              <a:buNone/>
              <a:defRPr sz="1400"/>
            </a:lvl8pPr>
            <a:lvl9pPr lvl="8" rtl="0" algn="ctr">
              <a:spcBef>
                <a:spcPts val="1000"/>
              </a:spcBef>
              <a:spcAft>
                <a:spcPts val="1000"/>
              </a:spcAft>
              <a:buNone/>
              <a:defRPr sz="1400"/>
            </a:lvl9pPr>
          </a:lstStyle>
          <a:p/>
        </p:txBody>
      </p:sp>
      <p:sp>
        <p:nvSpPr>
          <p:cNvPr id="134" name="Google Shape;134;p13"/>
          <p:cNvSpPr/>
          <p:nvPr/>
        </p:nvSpPr>
        <p:spPr>
          <a:xfrm>
            <a:off x="8759800" y="0"/>
            <a:ext cx="385200" cy="5143500"/>
          </a:xfrm>
          <a:prstGeom prst="rect">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13"/>
          <p:cNvSpPr/>
          <p:nvPr/>
        </p:nvSpPr>
        <p:spPr>
          <a:xfrm>
            <a:off x="8839450" y="4736475"/>
            <a:ext cx="225900" cy="2259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13"/>
          <p:cNvSpPr txBox="1"/>
          <p:nvPr>
            <p:ph idx="12" type="sldNum"/>
          </p:nvPr>
        </p:nvSpPr>
        <p:spPr>
          <a:xfrm>
            <a:off x="8837554" y="4726575"/>
            <a:ext cx="225900" cy="245700"/>
          </a:xfrm>
          <a:prstGeom prst="rect">
            <a:avLst/>
          </a:prstGeom>
        </p:spPr>
        <p:txBody>
          <a:bodyPr anchorCtr="0" anchor="ctr" bIns="0" lIns="0" spcFirstLastPara="1" rIns="0" wrap="square" tIns="0">
            <a:noAutofit/>
          </a:bodyPr>
          <a:lstStyle>
            <a:lvl1pPr lvl="0" rtl="0" algn="ctr">
              <a:buNone/>
              <a:defRPr sz="800">
                <a:solidFill>
                  <a:srgbClr val="FFFFFF"/>
                </a:solidFill>
                <a:latin typeface="Rubik"/>
                <a:ea typeface="Rubik"/>
                <a:cs typeface="Rubik"/>
                <a:sym typeface="Rubik"/>
              </a:defRPr>
            </a:lvl1pPr>
            <a:lvl2pPr lvl="1" rtl="0" algn="ctr">
              <a:buNone/>
              <a:defRPr sz="800">
                <a:solidFill>
                  <a:srgbClr val="FFFFFF"/>
                </a:solidFill>
                <a:latin typeface="Rubik"/>
                <a:ea typeface="Rubik"/>
                <a:cs typeface="Rubik"/>
                <a:sym typeface="Rubik"/>
              </a:defRPr>
            </a:lvl2pPr>
            <a:lvl3pPr lvl="2" rtl="0" algn="ctr">
              <a:buNone/>
              <a:defRPr sz="800">
                <a:solidFill>
                  <a:srgbClr val="FFFFFF"/>
                </a:solidFill>
                <a:latin typeface="Rubik"/>
                <a:ea typeface="Rubik"/>
                <a:cs typeface="Rubik"/>
                <a:sym typeface="Rubik"/>
              </a:defRPr>
            </a:lvl3pPr>
            <a:lvl4pPr lvl="3" rtl="0" algn="ctr">
              <a:buNone/>
              <a:defRPr sz="800">
                <a:solidFill>
                  <a:srgbClr val="FFFFFF"/>
                </a:solidFill>
                <a:latin typeface="Rubik"/>
                <a:ea typeface="Rubik"/>
                <a:cs typeface="Rubik"/>
                <a:sym typeface="Rubik"/>
              </a:defRPr>
            </a:lvl4pPr>
            <a:lvl5pPr lvl="4" rtl="0" algn="ctr">
              <a:buNone/>
              <a:defRPr sz="800">
                <a:solidFill>
                  <a:srgbClr val="FFFFFF"/>
                </a:solidFill>
                <a:latin typeface="Rubik"/>
                <a:ea typeface="Rubik"/>
                <a:cs typeface="Rubik"/>
                <a:sym typeface="Rubik"/>
              </a:defRPr>
            </a:lvl5pPr>
            <a:lvl6pPr lvl="5" rtl="0" algn="ctr">
              <a:buNone/>
              <a:defRPr sz="800">
                <a:solidFill>
                  <a:srgbClr val="FFFFFF"/>
                </a:solidFill>
                <a:latin typeface="Rubik"/>
                <a:ea typeface="Rubik"/>
                <a:cs typeface="Rubik"/>
                <a:sym typeface="Rubik"/>
              </a:defRPr>
            </a:lvl6pPr>
            <a:lvl7pPr lvl="6" rtl="0" algn="ctr">
              <a:buNone/>
              <a:defRPr sz="800">
                <a:solidFill>
                  <a:srgbClr val="FFFFFF"/>
                </a:solidFill>
                <a:latin typeface="Rubik"/>
                <a:ea typeface="Rubik"/>
                <a:cs typeface="Rubik"/>
                <a:sym typeface="Rubik"/>
              </a:defRPr>
            </a:lvl7pPr>
            <a:lvl8pPr lvl="7" rtl="0" algn="ctr">
              <a:buNone/>
              <a:defRPr sz="800">
                <a:solidFill>
                  <a:srgbClr val="FFFFFF"/>
                </a:solidFill>
                <a:latin typeface="Rubik"/>
                <a:ea typeface="Rubik"/>
                <a:cs typeface="Rubik"/>
                <a:sym typeface="Rubik"/>
              </a:defRPr>
            </a:lvl8pPr>
            <a:lvl9pPr lvl="8" rtl="0" algn="ctr">
              <a:buNone/>
              <a:defRPr sz="800">
                <a:solidFill>
                  <a:srgbClr val="FFFFFF"/>
                </a:solidFill>
                <a:latin typeface="Rubik"/>
                <a:ea typeface="Rubik"/>
                <a:cs typeface="Rubik"/>
                <a:sym typeface="Rubik"/>
              </a:defRPr>
            </a:lvl9pPr>
          </a:lstStyle>
          <a:p>
            <a:pPr indent="0" lvl="0" marL="0" rtl="0" algn="ctr">
              <a:spcBef>
                <a:spcPts val="0"/>
              </a:spcBef>
              <a:spcAft>
                <a:spcPts val="0"/>
              </a:spcAft>
              <a:buNone/>
            </a:pPr>
            <a:fld id="{00000000-1234-1234-1234-123412341234}" type="slidenum">
              <a:rPr lang="en-GB"/>
              <a:t>‹#›</a:t>
            </a:fld>
            <a:endParaRPr/>
          </a:p>
        </p:txBody>
      </p:sp>
      <p:sp>
        <p:nvSpPr>
          <p:cNvPr id="137" name="Google Shape;137;p13"/>
          <p:cNvSpPr txBox="1"/>
          <p:nvPr/>
        </p:nvSpPr>
        <p:spPr>
          <a:xfrm rot="5393271">
            <a:off x="7341143" y="1458325"/>
            <a:ext cx="3218706"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solidFill>
                  <a:schemeClr val="dk1"/>
                </a:solidFill>
                <a:latin typeface="Rubik SemiBold"/>
                <a:ea typeface="Rubik SemiBold"/>
                <a:cs typeface="Rubik SemiBold"/>
                <a:sym typeface="Rubik SemiBold"/>
              </a:rPr>
              <a:t>Nordcloud  confidential  |  </a:t>
            </a:r>
            <a:r>
              <a:rPr lang="en-GB" sz="900">
                <a:solidFill>
                  <a:schemeClr val="dk1"/>
                </a:solidFill>
                <a:latin typeface="Rubik Light"/>
                <a:ea typeface="Rubik Light"/>
                <a:cs typeface="Rubik Light"/>
                <a:sym typeface="Rubik Light"/>
              </a:rPr>
              <a:t>Internal use only</a:t>
            </a:r>
            <a:endParaRPr sz="900">
              <a:solidFill>
                <a:schemeClr val="dk1"/>
              </a:solidFill>
              <a:latin typeface="Rubik Light"/>
              <a:ea typeface="Rubik Light"/>
              <a:cs typeface="Rubik Light"/>
              <a:sym typeface="Rubik Light"/>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IGHLIGHT 2" type="tx">
  <p:cSld name="TITLE_AND_BODY">
    <p:spTree>
      <p:nvGrpSpPr>
        <p:cNvPr id="138" name="Shape 138"/>
        <p:cNvGrpSpPr/>
        <p:nvPr/>
      </p:nvGrpSpPr>
      <p:grpSpPr>
        <a:xfrm>
          <a:off x="0" y="0"/>
          <a:ext cx="0" cy="0"/>
          <a:chOff x="0" y="0"/>
          <a:chExt cx="0" cy="0"/>
        </a:xfrm>
      </p:grpSpPr>
      <p:sp>
        <p:nvSpPr>
          <p:cNvPr id="139" name="Google Shape;139;p14"/>
          <p:cNvSpPr/>
          <p:nvPr/>
        </p:nvSpPr>
        <p:spPr>
          <a:xfrm>
            <a:off x="0" y="0"/>
            <a:ext cx="9144000" cy="5143500"/>
          </a:xfrm>
          <a:prstGeom prst="rect">
            <a:avLst/>
          </a:prstGeom>
          <a:gradFill>
            <a:gsLst>
              <a:gs pos="0">
                <a:srgbClr val="DEF0F6"/>
              </a:gs>
              <a:gs pos="48000">
                <a:srgbClr val="F3F8F9"/>
              </a:gs>
              <a:gs pos="100000">
                <a:srgbClr val="F2F9FB"/>
              </a:gs>
            </a:gsLst>
            <a:lin ang="10800025"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14"/>
          <p:cNvSpPr/>
          <p:nvPr/>
        </p:nvSpPr>
        <p:spPr>
          <a:xfrm>
            <a:off x="6068550" y="13725"/>
            <a:ext cx="2086950" cy="5148650"/>
          </a:xfrm>
          <a:custGeom>
            <a:rect b="b" l="l" r="r" t="t"/>
            <a:pathLst>
              <a:path extrusionOk="0" h="205946" w="83478">
                <a:moveTo>
                  <a:pt x="83478" y="0"/>
                </a:moveTo>
                <a:cubicBezTo>
                  <a:pt x="76282" y="5411"/>
                  <a:pt x="44251" y="13153"/>
                  <a:pt x="40301" y="32466"/>
                </a:cubicBezTo>
                <a:cubicBezTo>
                  <a:pt x="36352" y="51779"/>
                  <a:pt x="64737" y="93190"/>
                  <a:pt x="59781" y="115879"/>
                </a:cubicBezTo>
                <a:cubicBezTo>
                  <a:pt x="54825" y="138568"/>
                  <a:pt x="20528" y="153590"/>
                  <a:pt x="10564" y="168601"/>
                </a:cubicBezTo>
                <a:cubicBezTo>
                  <a:pt x="601" y="183612"/>
                  <a:pt x="1761" y="199722"/>
                  <a:pt x="0" y="205946"/>
                </a:cubicBezTo>
              </a:path>
            </a:pathLst>
          </a:custGeom>
          <a:noFill/>
          <a:ln cap="flat" cmpd="sng" w="28575">
            <a:solidFill>
              <a:srgbClr val="FFFFFF"/>
            </a:solidFill>
            <a:prstDash val="solid"/>
            <a:round/>
            <a:headEnd len="med" w="med" type="none"/>
            <a:tailEnd len="med" w="med" type="none"/>
          </a:ln>
        </p:spPr>
      </p:sp>
      <p:sp>
        <p:nvSpPr>
          <p:cNvPr id="141" name="Google Shape;141;p14"/>
          <p:cNvSpPr txBox="1"/>
          <p:nvPr>
            <p:ph idx="1" type="subTitle"/>
          </p:nvPr>
        </p:nvSpPr>
        <p:spPr>
          <a:xfrm>
            <a:off x="698125" y="2552088"/>
            <a:ext cx="3866100" cy="9891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400">
                <a:solidFill>
                  <a:schemeClr val="accent3"/>
                </a:solidFill>
                <a:latin typeface="Rubik Light"/>
                <a:ea typeface="Rubik Light"/>
                <a:cs typeface="Rubik Light"/>
                <a:sym typeface="Rubik Light"/>
              </a:defRPr>
            </a:lvl1pPr>
            <a:lvl2pPr lvl="1" rtl="0">
              <a:spcBef>
                <a:spcPts val="1000"/>
              </a:spcBef>
              <a:spcAft>
                <a:spcPts val="0"/>
              </a:spcAft>
              <a:buNone/>
              <a:defRPr sz="1400">
                <a:solidFill>
                  <a:srgbClr val="FFFFFF"/>
                </a:solidFill>
              </a:defRPr>
            </a:lvl2pPr>
            <a:lvl3pPr lvl="2" rtl="0">
              <a:spcBef>
                <a:spcPts val="1000"/>
              </a:spcBef>
              <a:spcAft>
                <a:spcPts val="0"/>
              </a:spcAft>
              <a:buNone/>
              <a:defRPr sz="1400">
                <a:solidFill>
                  <a:srgbClr val="FFFFFF"/>
                </a:solidFill>
              </a:defRPr>
            </a:lvl3pPr>
            <a:lvl4pPr lvl="3" rtl="0">
              <a:spcBef>
                <a:spcPts val="1000"/>
              </a:spcBef>
              <a:spcAft>
                <a:spcPts val="0"/>
              </a:spcAft>
              <a:buNone/>
              <a:defRPr sz="1400">
                <a:solidFill>
                  <a:srgbClr val="FFFFFF"/>
                </a:solidFill>
              </a:defRPr>
            </a:lvl4pPr>
            <a:lvl5pPr lvl="4" rtl="0">
              <a:spcBef>
                <a:spcPts val="1000"/>
              </a:spcBef>
              <a:spcAft>
                <a:spcPts val="0"/>
              </a:spcAft>
              <a:buNone/>
              <a:defRPr sz="1400">
                <a:solidFill>
                  <a:srgbClr val="FFFFFF"/>
                </a:solidFill>
              </a:defRPr>
            </a:lvl5pPr>
            <a:lvl6pPr lvl="5" rtl="0">
              <a:spcBef>
                <a:spcPts val="1000"/>
              </a:spcBef>
              <a:spcAft>
                <a:spcPts val="0"/>
              </a:spcAft>
              <a:buNone/>
              <a:defRPr sz="1400">
                <a:solidFill>
                  <a:srgbClr val="FFFFFF"/>
                </a:solidFill>
              </a:defRPr>
            </a:lvl6pPr>
            <a:lvl7pPr lvl="6" rtl="0">
              <a:spcBef>
                <a:spcPts val="1000"/>
              </a:spcBef>
              <a:spcAft>
                <a:spcPts val="0"/>
              </a:spcAft>
              <a:buNone/>
              <a:defRPr sz="1400">
                <a:solidFill>
                  <a:srgbClr val="FFFFFF"/>
                </a:solidFill>
              </a:defRPr>
            </a:lvl7pPr>
            <a:lvl8pPr lvl="7" rtl="0">
              <a:spcBef>
                <a:spcPts val="1000"/>
              </a:spcBef>
              <a:spcAft>
                <a:spcPts val="0"/>
              </a:spcAft>
              <a:buNone/>
              <a:defRPr sz="1400">
                <a:solidFill>
                  <a:srgbClr val="FFFFFF"/>
                </a:solidFill>
              </a:defRPr>
            </a:lvl8pPr>
            <a:lvl9pPr lvl="8" rtl="0">
              <a:spcBef>
                <a:spcPts val="1000"/>
              </a:spcBef>
              <a:spcAft>
                <a:spcPts val="1000"/>
              </a:spcAft>
              <a:buNone/>
              <a:defRPr sz="1400">
                <a:solidFill>
                  <a:srgbClr val="FFFFFF"/>
                </a:solidFill>
              </a:defRPr>
            </a:lvl9pPr>
          </a:lstStyle>
          <a:p/>
        </p:txBody>
      </p:sp>
      <p:sp>
        <p:nvSpPr>
          <p:cNvPr id="142" name="Google Shape;142;p14"/>
          <p:cNvSpPr txBox="1"/>
          <p:nvPr>
            <p:ph type="title"/>
          </p:nvPr>
        </p:nvSpPr>
        <p:spPr>
          <a:xfrm>
            <a:off x="698125" y="1827600"/>
            <a:ext cx="5519700" cy="7245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chemeClr val="accent3"/>
              </a:buClr>
              <a:buSzPts val="3000"/>
              <a:buNone/>
              <a:defRPr sz="3000">
                <a:solidFill>
                  <a:schemeClr val="accent3"/>
                </a:solidFill>
              </a:defRPr>
            </a:lvl1pPr>
            <a:lvl2pPr lvl="1" rtl="0" algn="ctr">
              <a:spcBef>
                <a:spcPts val="0"/>
              </a:spcBef>
              <a:spcAft>
                <a:spcPts val="0"/>
              </a:spcAft>
              <a:buClr>
                <a:srgbClr val="FFFFFF"/>
              </a:buClr>
              <a:buSzPts val="4000"/>
              <a:buNone/>
              <a:defRPr sz="4000">
                <a:solidFill>
                  <a:srgbClr val="FFFFFF"/>
                </a:solidFill>
              </a:defRPr>
            </a:lvl2pPr>
            <a:lvl3pPr lvl="2" rtl="0" algn="ctr">
              <a:spcBef>
                <a:spcPts val="0"/>
              </a:spcBef>
              <a:spcAft>
                <a:spcPts val="0"/>
              </a:spcAft>
              <a:buClr>
                <a:srgbClr val="FFFFFF"/>
              </a:buClr>
              <a:buSzPts val="4000"/>
              <a:buNone/>
              <a:defRPr sz="4000">
                <a:solidFill>
                  <a:srgbClr val="FFFFFF"/>
                </a:solidFill>
              </a:defRPr>
            </a:lvl3pPr>
            <a:lvl4pPr lvl="3" rtl="0" algn="ctr">
              <a:spcBef>
                <a:spcPts val="0"/>
              </a:spcBef>
              <a:spcAft>
                <a:spcPts val="0"/>
              </a:spcAft>
              <a:buClr>
                <a:srgbClr val="FFFFFF"/>
              </a:buClr>
              <a:buSzPts val="4000"/>
              <a:buNone/>
              <a:defRPr sz="4000">
                <a:solidFill>
                  <a:srgbClr val="FFFFFF"/>
                </a:solidFill>
              </a:defRPr>
            </a:lvl4pPr>
            <a:lvl5pPr lvl="4" rtl="0" algn="ctr">
              <a:spcBef>
                <a:spcPts val="0"/>
              </a:spcBef>
              <a:spcAft>
                <a:spcPts val="0"/>
              </a:spcAft>
              <a:buClr>
                <a:srgbClr val="FFFFFF"/>
              </a:buClr>
              <a:buSzPts val="4000"/>
              <a:buNone/>
              <a:defRPr sz="4000">
                <a:solidFill>
                  <a:srgbClr val="FFFFFF"/>
                </a:solidFill>
              </a:defRPr>
            </a:lvl5pPr>
            <a:lvl6pPr lvl="5" rtl="0" algn="ctr">
              <a:spcBef>
                <a:spcPts val="0"/>
              </a:spcBef>
              <a:spcAft>
                <a:spcPts val="0"/>
              </a:spcAft>
              <a:buClr>
                <a:srgbClr val="FFFFFF"/>
              </a:buClr>
              <a:buSzPts val="4000"/>
              <a:buNone/>
              <a:defRPr sz="4000">
                <a:solidFill>
                  <a:srgbClr val="FFFFFF"/>
                </a:solidFill>
              </a:defRPr>
            </a:lvl6pPr>
            <a:lvl7pPr lvl="6" rtl="0" algn="ctr">
              <a:spcBef>
                <a:spcPts val="0"/>
              </a:spcBef>
              <a:spcAft>
                <a:spcPts val="0"/>
              </a:spcAft>
              <a:buClr>
                <a:srgbClr val="FFFFFF"/>
              </a:buClr>
              <a:buSzPts val="4000"/>
              <a:buNone/>
              <a:defRPr sz="4000">
                <a:solidFill>
                  <a:srgbClr val="FFFFFF"/>
                </a:solidFill>
              </a:defRPr>
            </a:lvl7pPr>
            <a:lvl8pPr lvl="7" rtl="0" algn="ctr">
              <a:spcBef>
                <a:spcPts val="0"/>
              </a:spcBef>
              <a:spcAft>
                <a:spcPts val="0"/>
              </a:spcAft>
              <a:buClr>
                <a:srgbClr val="FFFFFF"/>
              </a:buClr>
              <a:buSzPts val="4000"/>
              <a:buNone/>
              <a:defRPr sz="4000">
                <a:solidFill>
                  <a:srgbClr val="FFFFFF"/>
                </a:solidFill>
              </a:defRPr>
            </a:lvl8pPr>
            <a:lvl9pPr lvl="8" rtl="0" algn="ctr">
              <a:spcBef>
                <a:spcPts val="0"/>
              </a:spcBef>
              <a:spcAft>
                <a:spcPts val="0"/>
              </a:spcAft>
              <a:buClr>
                <a:srgbClr val="FFFFFF"/>
              </a:buClr>
              <a:buSzPts val="4000"/>
              <a:buNone/>
              <a:defRPr sz="4000">
                <a:solidFill>
                  <a:srgbClr val="FFFFFF"/>
                </a:solidFill>
              </a:defRPr>
            </a:lvl9pPr>
          </a:lstStyle>
          <a:p/>
        </p:txBody>
      </p:sp>
      <p:pic>
        <p:nvPicPr>
          <p:cNvPr id="143" name="Google Shape;143;p14"/>
          <p:cNvPicPr preferRelativeResize="0"/>
          <p:nvPr/>
        </p:nvPicPr>
        <p:blipFill>
          <a:blip r:embed="rId2">
            <a:alphaModFix/>
          </a:blip>
          <a:stretch>
            <a:fillRect/>
          </a:stretch>
        </p:blipFill>
        <p:spPr>
          <a:xfrm>
            <a:off x="7269911" y="4702750"/>
            <a:ext cx="1429789" cy="400325"/>
          </a:xfrm>
          <a:prstGeom prst="rect">
            <a:avLst/>
          </a:prstGeom>
          <a:noFill/>
          <a:ln>
            <a:noFill/>
          </a:ln>
        </p:spPr>
      </p:pic>
      <p:sp>
        <p:nvSpPr>
          <p:cNvPr id="144" name="Google Shape;144;p14"/>
          <p:cNvSpPr/>
          <p:nvPr/>
        </p:nvSpPr>
        <p:spPr>
          <a:xfrm>
            <a:off x="8758850" y="10525"/>
            <a:ext cx="3852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4"/>
          <p:cNvSpPr/>
          <p:nvPr/>
        </p:nvSpPr>
        <p:spPr>
          <a:xfrm>
            <a:off x="8839450" y="4736475"/>
            <a:ext cx="225900" cy="2259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4"/>
          <p:cNvSpPr txBox="1"/>
          <p:nvPr>
            <p:ph idx="12" type="sldNum"/>
          </p:nvPr>
        </p:nvSpPr>
        <p:spPr>
          <a:xfrm>
            <a:off x="8837554" y="4726575"/>
            <a:ext cx="225900" cy="245700"/>
          </a:xfrm>
          <a:prstGeom prst="rect">
            <a:avLst/>
          </a:prstGeom>
        </p:spPr>
        <p:txBody>
          <a:bodyPr anchorCtr="0" anchor="ctr" bIns="0" lIns="0" spcFirstLastPara="1" rIns="0" wrap="square" tIns="0">
            <a:noAutofit/>
          </a:bodyPr>
          <a:lstStyle>
            <a:lvl1pPr lvl="0" rtl="0" algn="ctr">
              <a:buNone/>
              <a:defRPr sz="800">
                <a:solidFill>
                  <a:srgbClr val="FFFFFF"/>
                </a:solidFill>
                <a:latin typeface="Rubik"/>
                <a:ea typeface="Rubik"/>
                <a:cs typeface="Rubik"/>
                <a:sym typeface="Rubik"/>
              </a:defRPr>
            </a:lvl1pPr>
            <a:lvl2pPr lvl="1" rtl="0" algn="ctr">
              <a:buNone/>
              <a:defRPr sz="800">
                <a:solidFill>
                  <a:srgbClr val="FFFFFF"/>
                </a:solidFill>
                <a:latin typeface="Rubik"/>
                <a:ea typeface="Rubik"/>
                <a:cs typeface="Rubik"/>
                <a:sym typeface="Rubik"/>
              </a:defRPr>
            </a:lvl2pPr>
            <a:lvl3pPr lvl="2" rtl="0" algn="ctr">
              <a:buNone/>
              <a:defRPr sz="800">
                <a:solidFill>
                  <a:srgbClr val="FFFFFF"/>
                </a:solidFill>
                <a:latin typeface="Rubik"/>
                <a:ea typeface="Rubik"/>
                <a:cs typeface="Rubik"/>
                <a:sym typeface="Rubik"/>
              </a:defRPr>
            </a:lvl3pPr>
            <a:lvl4pPr lvl="3" rtl="0" algn="ctr">
              <a:buNone/>
              <a:defRPr sz="800">
                <a:solidFill>
                  <a:srgbClr val="FFFFFF"/>
                </a:solidFill>
                <a:latin typeface="Rubik"/>
                <a:ea typeface="Rubik"/>
                <a:cs typeface="Rubik"/>
                <a:sym typeface="Rubik"/>
              </a:defRPr>
            </a:lvl4pPr>
            <a:lvl5pPr lvl="4" rtl="0" algn="ctr">
              <a:buNone/>
              <a:defRPr sz="800">
                <a:solidFill>
                  <a:srgbClr val="FFFFFF"/>
                </a:solidFill>
                <a:latin typeface="Rubik"/>
                <a:ea typeface="Rubik"/>
                <a:cs typeface="Rubik"/>
                <a:sym typeface="Rubik"/>
              </a:defRPr>
            </a:lvl5pPr>
            <a:lvl6pPr lvl="5" rtl="0" algn="ctr">
              <a:buNone/>
              <a:defRPr sz="800">
                <a:solidFill>
                  <a:srgbClr val="FFFFFF"/>
                </a:solidFill>
                <a:latin typeface="Rubik"/>
                <a:ea typeface="Rubik"/>
                <a:cs typeface="Rubik"/>
                <a:sym typeface="Rubik"/>
              </a:defRPr>
            </a:lvl6pPr>
            <a:lvl7pPr lvl="6" rtl="0" algn="ctr">
              <a:buNone/>
              <a:defRPr sz="800">
                <a:solidFill>
                  <a:srgbClr val="FFFFFF"/>
                </a:solidFill>
                <a:latin typeface="Rubik"/>
                <a:ea typeface="Rubik"/>
                <a:cs typeface="Rubik"/>
                <a:sym typeface="Rubik"/>
              </a:defRPr>
            </a:lvl7pPr>
            <a:lvl8pPr lvl="7" rtl="0" algn="ctr">
              <a:buNone/>
              <a:defRPr sz="800">
                <a:solidFill>
                  <a:srgbClr val="FFFFFF"/>
                </a:solidFill>
                <a:latin typeface="Rubik"/>
                <a:ea typeface="Rubik"/>
                <a:cs typeface="Rubik"/>
                <a:sym typeface="Rubik"/>
              </a:defRPr>
            </a:lvl8pPr>
            <a:lvl9pPr lvl="8" rtl="0" algn="ctr">
              <a:buNone/>
              <a:defRPr sz="800">
                <a:solidFill>
                  <a:srgbClr val="FFFFFF"/>
                </a:solidFill>
                <a:latin typeface="Rubik"/>
                <a:ea typeface="Rubik"/>
                <a:cs typeface="Rubik"/>
                <a:sym typeface="Rubik"/>
              </a:defRPr>
            </a:lvl9pPr>
          </a:lstStyle>
          <a:p>
            <a:pPr indent="0" lvl="0" marL="0" rtl="0" algn="ctr">
              <a:spcBef>
                <a:spcPts val="0"/>
              </a:spcBef>
              <a:spcAft>
                <a:spcPts val="0"/>
              </a:spcAft>
              <a:buNone/>
            </a:pPr>
            <a:fld id="{00000000-1234-1234-1234-123412341234}" type="slidenum">
              <a:rPr lang="en-GB"/>
              <a:t>‹#›</a:t>
            </a:fld>
            <a:endParaRPr/>
          </a:p>
        </p:txBody>
      </p:sp>
      <p:sp>
        <p:nvSpPr>
          <p:cNvPr id="147" name="Google Shape;147;p14"/>
          <p:cNvSpPr txBox="1"/>
          <p:nvPr/>
        </p:nvSpPr>
        <p:spPr>
          <a:xfrm rot="5393271">
            <a:off x="7341143" y="1458325"/>
            <a:ext cx="3218706"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solidFill>
                  <a:schemeClr val="dk1"/>
                </a:solidFill>
                <a:latin typeface="Rubik SemiBold"/>
                <a:ea typeface="Rubik SemiBold"/>
                <a:cs typeface="Rubik SemiBold"/>
                <a:sym typeface="Rubik SemiBold"/>
              </a:rPr>
              <a:t>Nordcloud  confidential  |  </a:t>
            </a:r>
            <a:r>
              <a:rPr lang="en-GB" sz="900">
                <a:solidFill>
                  <a:schemeClr val="dk1"/>
                </a:solidFill>
                <a:latin typeface="Rubik Light"/>
                <a:ea typeface="Rubik Light"/>
                <a:cs typeface="Rubik Light"/>
                <a:sym typeface="Rubik Light"/>
              </a:rPr>
              <a:t>Internal use only</a:t>
            </a:r>
            <a:endParaRPr sz="900">
              <a:solidFill>
                <a:schemeClr val="dk1"/>
              </a:solidFill>
              <a:latin typeface="Rubik Light"/>
              <a:ea typeface="Rubik Light"/>
              <a:cs typeface="Rubik Light"/>
              <a:sym typeface="Rubik Light"/>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BODY 3">
  <p:cSld name="TITLE_AND_BODY_1">
    <p:spTree>
      <p:nvGrpSpPr>
        <p:cNvPr id="148" name="Shape 148"/>
        <p:cNvGrpSpPr/>
        <p:nvPr/>
      </p:nvGrpSpPr>
      <p:grpSpPr>
        <a:xfrm>
          <a:off x="0" y="0"/>
          <a:ext cx="0" cy="0"/>
          <a:chOff x="0" y="0"/>
          <a:chExt cx="0" cy="0"/>
        </a:xfrm>
      </p:grpSpPr>
      <p:sp>
        <p:nvSpPr>
          <p:cNvPr id="149" name="Google Shape;149;p15"/>
          <p:cNvSpPr/>
          <p:nvPr/>
        </p:nvSpPr>
        <p:spPr>
          <a:xfrm>
            <a:off x="0" y="0"/>
            <a:ext cx="9144000" cy="5143500"/>
          </a:xfrm>
          <a:prstGeom prst="rect">
            <a:avLst/>
          </a:prstGeom>
          <a:gradFill>
            <a:gsLst>
              <a:gs pos="0">
                <a:srgbClr val="DEF0F6"/>
              </a:gs>
              <a:gs pos="48000">
                <a:srgbClr val="F3F8F9"/>
              </a:gs>
              <a:gs pos="100000">
                <a:srgbClr val="F2F9FB"/>
              </a:gs>
            </a:gsLst>
            <a:lin ang="10800025"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5"/>
          <p:cNvSpPr/>
          <p:nvPr/>
        </p:nvSpPr>
        <p:spPr>
          <a:xfrm>
            <a:off x="6068550" y="13725"/>
            <a:ext cx="2086950" cy="5148650"/>
          </a:xfrm>
          <a:custGeom>
            <a:rect b="b" l="l" r="r" t="t"/>
            <a:pathLst>
              <a:path extrusionOk="0" h="205946" w="83478">
                <a:moveTo>
                  <a:pt x="83478" y="0"/>
                </a:moveTo>
                <a:cubicBezTo>
                  <a:pt x="76282" y="5411"/>
                  <a:pt x="44251" y="13153"/>
                  <a:pt x="40301" y="32466"/>
                </a:cubicBezTo>
                <a:cubicBezTo>
                  <a:pt x="36352" y="51779"/>
                  <a:pt x="64737" y="93190"/>
                  <a:pt x="59781" y="115879"/>
                </a:cubicBezTo>
                <a:cubicBezTo>
                  <a:pt x="54825" y="138568"/>
                  <a:pt x="20528" y="153590"/>
                  <a:pt x="10564" y="168601"/>
                </a:cubicBezTo>
                <a:cubicBezTo>
                  <a:pt x="601" y="183612"/>
                  <a:pt x="1761" y="199722"/>
                  <a:pt x="0" y="205946"/>
                </a:cubicBezTo>
              </a:path>
            </a:pathLst>
          </a:custGeom>
          <a:noFill/>
          <a:ln cap="flat" cmpd="sng" w="28575">
            <a:solidFill>
              <a:srgbClr val="FFFFFF"/>
            </a:solidFill>
            <a:prstDash val="solid"/>
            <a:round/>
            <a:headEnd len="med" w="med" type="none"/>
            <a:tailEnd len="med" w="med" type="none"/>
          </a:ln>
        </p:spPr>
      </p:sp>
      <p:sp>
        <p:nvSpPr>
          <p:cNvPr id="151" name="Google Shape;151;p15"/>
          <p:cNvSpPr txBox="1"/>
          <p:nvPr>
            <p:ph type="title"/>
          </p:nvPr>
        </p:nvSpPr>
        <p:spPr>
          <a:xfrm>
            <a:off x="717525" y="650100"/>
            <a:ext cx="7459200" cy="576000"/>
          </a:xfrm>
          <a:prstGeom prst="rect">
            <a:avLst/>
          </a:prstGeom>
        </p:spPr>
        <p:txBody>
          <a:bodyPr anchorCtr="0" anchor="t" bIns="0" lIns="91425" spcFirstLastPara="1" rIns="91425" wrap="square" tIns="91425">
            <a:noAutofit/>
          </a:bodyPr>
          <a:lstStyle>
            <a:lvl1pPr lvl="0" rtl="0">
              <a:spcBef>
                <a:spcPts val="0"/>
              </a:spcBef>
              <a:spcAft>
                <a:spcPts val="0"/>
              </a:spcAft>
              <a:buSzPts val="2400"/>
              <a:buNone/>
              <a:defRPr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52" name="Google Shape;152;p15"/>
          <p:cNvSpPr txBox="1"/>
          <p:nvPr>
            <p:ph idx="1" type="body"/>
          </p:nvPr>
        </p:nvSpPr>
        <p:spPr>
          <a:xfrm>
            <a:off x="717525" y="1414850"/>
            <a:ext cx="7838100" cy="3127500"/>
          </a:xfrm>
          <a:prstGeom prst="rect">
            <a:avLst/>
          </a:prstGeom>
        </p:spPr>
        <p:txBody>
          <a:bodyPr anchorCtr="0" anchor="t" bIns="91425" lIns="91425" spcFirstLastPara="1" rIns="91425" wrap="square" tIns="91425">
            <a:noAutofit/>
          </a:bodyPr>
          <a:lstStyle>
            <a:lvl1pPr indent="-304800" lvl="0" marL="457200" rtl="0">
              <a:lnSpc>
                <a:spcPct val="115000"/>
              </a:lnSpc>
              <a:spcBef>
                <a:spcPts val="0"/>
              </a:spcBef>
              <a:spcAft>
                <a:spcPts val="0"/>
              </a:spcAft>
              <a:buClr>
                <a:schemeClr val="accent1"/>
              </a:buClr>
              <a:buSzPts val="1200"/>
              <a:buFont typeface="Rubik Light"/>
              <a:buChar char="●"/>
              <a:defRPr sz="1200">
                <a:solidFill>
                  <a:schemeClr val="dk1"/>
                </a:solidFill>
                <a:latin typeface="Rubik Light"/>
                <a:ea typeface="Rubik Light"/>
                <a:cs typeface="Rubik Light"/>
                <a:sym typeface="Rubik Light"/>
              </a:defRPr>
            </a:lvl1pPr>
            <a:lvl2pPr indent="-298450" lvl="1" marL="914400" rtl="0">
              <a:lnSpc>
                <a:spcPct val="115000"/>
              </a:lnSpc>
              <a:spcBef>
                <a:spcPts val="1000"/>
              </a:spcBef>
              <a:spcAft>
                <a:spcPts val="0"/>
              </a:spcAft>
              <a:buClr>
                <a:srgbClr val="FF0000"/>
              </a:buClr>
              <a:buSzPts val="1100"/>
              <a:buChar char="○"/>
              <a:defRPr sz="1100">
                <a:solidFill>
                  <a:schemeClr val="dk1"/>
                </a:solidFill>
              </a:defRPr>
            </a:lvl2pPr>
            <a:lvl3pPr indent="-298450" lvl="2" marL="1371600" rtl="0">
              <a:lnSpc>
                <a:spcPct val="115000"/>
              </a:lnSpc>
              <a:spcBef>
                <a:spcPts val="1000"/>
              </a:spcBef>
              <a:spcAft>
                <a:spcPts val="0"/>
              </a:spcAft>
              <a:buClr>
                <a:schemeClr val="accent1"/>
              </a:buClr>
              <a:buSzPts val="1100"/>
              <a:buChar char="○"/>
              <a:defRPr sz="1100">
                <a:solidFill>
                  <a:schemeClr val="dk1"/>
                </a:solidFill>
              </a:defRPr>
            </a:lvl3pPr>
            <a:lvl4pPr indent="-298450" lvl="3" marL="1828800" rtl="0">
              <a:lnSpc>
                <a:spcPct val="115000"/>
              </a:lnSpc>
              <a:spcBef>
                <a:spcPts val="1000"/>
              </a:spcBef>
              <a:spcAft>
                <a:spcPts val="0"/>
              </a:spcAft>
              <a:buClr>
                <a:schemeClr val="accent1"/>
              </a:buClr>
              <a:buSzPts val="1100"/>
              <a:buChar char="○"/>
              <a:defRPr sz="1100">
                <a:solidFill>
                  <a:schemeClr val="dk1"/>
                </a:solidFill>
              </a:defRPr>
            </a:lvl4pPr>
            <a:lvl5pPr indent="-298450" lvl="4" marL="2286000" rtl="0">
              <a:lnSpc>
                <a:spcPct val="115000"/>
              </a:lnSpc>
              <a:spcBef>
                <a:spcPts val="1000"/>
              </a:spcBef>
              <a:spcAft>
                <a:spcPts val="0"/>
              </a:spcAft>
              <a:buClr>
                <a:schemeClr val="accent1"/>
              </a:buClr>
              <a:buSzPts val="1100"/>
              <a:buChar char="○"/>
              <a:defRPr sz="1100">
                <a:solidFill>
                  <a:schemeClr val="dk1"/>
                </a:solidFill>
              </a:defRPr>
            </a:lvl5pPr>
            <a:lvl6pPr indent="-298450" lvl="5" marL="2743200" rtl="0">
              <a:lnSpc>
                <a:spcPct val="115000"/>
              </a:lnSpc>
              <a:spcBef>
                <a:spcPts val="1000"/>
              </a:spcBef>
              <a:spcAft>
                <a:spcPts val="0"/>
              </a:spcAft>
              <a:buClr>
                <a:schemeClr val="accent1"/>
              </a:buClr>
              <a:buSzPts val="1100"/>
              <a:buChar char="○"/>
              <a:defRPr sz="1100">
                <a:solidFill>
                  <a:schemeClr val="dk1"/>
                </a:solidFill>
              </a:defRPr>
            </a:lvl6pPr>
            <a:lvl7pPr indent="-298450" lvl="6" marL="3200400" rtl="0">
              <a:lnSpc>
                <a:spcPct val="115000"/>
              </a:lnSpc>
              <a:spcBef>
                <a:spcPts val="1000"/>
              </a:spcBef>
              <a:spcAft>
                <a:spcPts val="0"/>
              </a:spcAft>
              <a:buClr>
                <a:schemeClr val="accent1"/>
              </a:buClr>
              <a:buSzPts val="1100"/>
              <a:buChar char="○"/>
              <a:defRPr sz="1100">
                <a:solidFill>
                  <a:schemeClr val="dk1"/>
                </a:solidFill>
              </a:defRPr>
            </a:lvl7pPr>
            <a:lvl8pPr indent="-298450" lvl="7" marL="3657600" rtl="0">
              <a:lnSpc>
                <a:spcPct val="115000"/>
              </a:lnSpc>
              <a:spcBef>
                <a:spcPts val="1000"/>
              </a:spcBef>
              <a:spcAft>
                <a:spcPts val="0"/>
              </a:spcAft>
              <a:buClr>
                <a:schemeClr val="accent1"/>
              </a:buClr>
              <a:buSzPts val="1100"/>
              <a:buChar char="○"/>
              <a:defRPr sz="1100">
                <a:solidFill>
                  <a:schemeClr val="dk1"/>
                </a:solidFill>
              </a:defRPr>
            </a:lvl8pPr>
            <a:lvl9pPr indent="-298450" lvl="8" marL="4114800" rtl="0">
              <a:lnSpc>
                <a:spcPct val="115000"/>
              </a:lnSpc>
              <a:spcBef>
                <a:spcPts val="1000"/>
              </a:spcBef>
              <a:spcAft>
                <a:spcPts val="1000"/>
              </a:spcAft>
              <a:buClr>
                <a:schemeClr val="accent1"/>
              </a:buClr>
              <a:buSzPts val="1100"/>
              <a:buChar char="○"/>
              <a:defRPr sz="1100">
                <a:solidFill>
                  <a:schemeClr val="dk1"/>
                </a:solidFill>
              </a:defRPr>
            </a:lvl9pPr>
          </a:lstStyle>
          <a:p/>
        </p:txBody>
      </p:sp>
      <p:sp>
        <p:nvSpPr>
          <p:cNvPr id="153" name="Google Shape;153;p15"/>
          <p:cNvSpPr txBox="1"/>
          <p:nvPr>
            <p:ph idx="2" type="subTitle"/>
          </p:nvPr>
        </p:nvSpPr>
        <p:spPr>
          <a:xfrm>
            <a:off x="717525" y="404250"/>
            <a:ext cx="2634300" cy="245700"/>
          </a:xfrm>
          <a:prstGeom prst="rect">
            <a:avLst/>
          </a:prstGeom>
        </p:spPr>
        <p:txBody>
          <a:bodyPr anchorCtr="0" anchor="ctr" bIns="91425" lIns="91425" spcFirstLastPara="1" rIns="91425" wrap="square" tIns="91425">
            <a:noAutofit/>
          </a:bodyPr>
          <a:lstStyle>
            <a:lvl1pPr lvl="0" rtl="0">
              <a:spcBef>
                <a:spcPts val="0"/>
              </a:spcBef>
              <a:spcAft>
                <a:spcPts val="0"/>
              </a:spcAft>
              <a:buNone/>
              <a:defRPr>
                <a:solidFill>
                  <a:schemeClr val="accent1"/>
                </a:solidFill>
                <a:latin typeface="Rubik Medium"/>
                <a:ea typeface="Rubik Medium"/>
                <a:cs typeface="Rubik Medium"/>
                <a:sym typeface="Rubik Medium"/>
              </a:defRPr>
            </a:lvl1pPr>
            <a:lvl2pPr lvl="1" rtl="0">
              <a:spcBef>
                <a:spcPts val="0"/>
              </a:spcBef>
              <a:spcAft>
                <a:spcPts val="0"/>
              </a:spcAft>
              <a:buNone/>
              <a:defRPr/>
            </a:lvl2pPr>
            <a:lvl3pPr lvl="2" rtl="0">
              <a:spcBef>
                <a:spcPts val="1000"/>
              </a:spcBef>
              <a:spcAft>
                <a:spcPts val="0"/>
              </a:spcAft>
              <a:buNone/>
              <a:defRPr/>
            </a:lvl3pPr>
            <a:lvl4pPr lvl="3" rtl="0">
              <a:spcBef>
                <a:spcPts val="1000"/>
              </a:spcBef>
              <a:spcAft>
                <a:spcPts val="0"/>
              </a:spcAft>
              <a:buNone/>
              <a:defRPr/>
            </a:lvl4pPr>
            <a:lvl5pPr lvl="4" rtl="0">
              <a:spcBef>
                <a:spcPts val="1000"/>
              </a:spcBef>
              <a:spcAft>
                <a:spcPts val="0"/>
              </a:spcAft>
              <a:buNone/>
              <a:defRPr/>
            </a:lvl5pPr>
            <a:lvl6pPr lvl="5" rtl="0">
              <a:spcBef>
                <a:spcPts val="1000"/>
              </a:spcBef>
              <a:spcAft>
                <a:spcPts val="0"/>
              </a:spcAft>
              <a:buNone/>
              <a:defRPr/>
            </a:lvl6pPr>
            <a:lvl7pPr lvl="6" rtl="0">
              <a:spcBef>
                <a:spcPts val="1000"/>
              </a:spcBef>
              <a:spcAft>
                <a:spcPts val="0"/>
              </a:spcAft>
              <a:buNone/>
              <a:defRPr/>
            </a:lvl7pPr>
            <a:lvl8pPr lvl="7" rtl="0">
              <a:spcBef>
                <a:spcPts val="1000"/>
              </a:spcBef>
              <a:spcAft>
                <a:spcPts val="0"/>
              </a:spcAft>
              <a:buNone/>
              <a:defRPr/>
            </a:lvl8pPr>
            <a:lvl9pPr lvl="8" rtl="0">
              <a:spcBef>
                <a:spcPts val="1000"/>
              </a:spcBef>
              <a:spcAft>
                <a:spcPts val="1000"/>
              </a:spcAft>
              <a:buNone/>
              <a:defRPr/>
            </a:lvl9pPr>
          </a:lstStyle>
          <a:p/>
        </p:txBody>
      </p:sp>
      <p:pic>
        <p:nvPicPr>
          <p:cNvPr id="154" name="Google Shape;154;p15"/>
          <p:cNvPicPr preferRelativeResize="0"/>
          <p:nvPr/>
        </p:nvPicPr>
        <p:blipFill>
          <a:blip r:embed="rId2">
            <a:alphaModFix/>
          </a:blip>
          <a:stretch>
            <a:fillRect/>
          </a:stretch>
        </p:blipFill>
        <p:spPr>
          <a:xfrm>
            <a:off x="7269911" y="4702750"/>
            <a:ext cx="1429789" cy="400325"/>
          </a:xfrm>
          <a:prstGeom prst="rect">
            <a:avLst/>
          </a:prstGeom>
          <a:noFill/>
          <a:ln>
            <a:noFill/>
          </a:ln>
        </p:spPr>
      </p:pic>
      <p:sp>
        <p:nvSpPr>
          <p:cNvPr id="155" name="Google Shape;155;p15"/>
          <p:cNvSpPr/>
          <p:nvPr/>
        </p:nvSpPr>
        <p:spPr>
          <a:xfrm>
            <a:off x="8758850" y="10525"/>
            <a:ext cx="3852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5"/>
          <p:cNvSpPr/>
          <p:nvPr/>
        </p:nvSpPr>
        <p:spPr>
          <a:xfrm>
            <a:off x="8839450" y="4736475"/>
            <a:ext cx="225900" cy="2259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5"/>
          <p:cNvSpPr txBox="1"/>
          <p:nvPr>
            <p:ph idx="12" type="sldNum"/>
          </p:nvPr>
        </p:nvSpPr>
        <p:spPr>
          <a:xfrm>
            <a:off x="8837554" y="4726575"/>
            <a:ext cx="225900" cy="245700"/>
          </a:xfrm>
          <a:prstGeom prst="rect">
            <a:avLst/>
          </a:prstGeom>
        </p:spPr>
        <p:txBody>
          <a:bodyPr anchorCtr="0" anchor="ctr" bIns="0" lIns="0" spcFirstLastPara="1" rIns="0" wrap="square" tIns="0">
            <a:noAutofit/>
          </a:bodyPr>
          <a:lstStyle>
            <a:lvl1pPr lvl="0" rtl="0" algn="ctr">
              <a:buNone/>
              <a:defRPr sz="800">
                <a:solidFill>
                  <a:srgbClr val="FFFFFF"/>
                </a:solidFill>
                <a:latin typeface="Rubik"/>
                <a:ea typeface="Rubik"/>
                <a:cs typeface="Rubik"/>
                <a:sym typeface="Rubik"/>
              </a:defRPr>
            </a:lvl1pPr>
            <a:lvl2pPr lvl="1" rtl="0" algn="ctr">
              <a:buNone/>
              <a:defRPr sz="800">
                <a:solidFill>
                  <a:srgbClr val="FFFFFF"/>
                </a:solidFill>
                <a:latin typeface="Rubik"/>
                <a:ea typeface="Rubik"/>
                <a:cs typeface="Rubik"/>
                <a:sym typeface="Rubik"/>
              </a:defRPr>
            </a:lvl2pPr>
            <a:lvl3pPr lvl="2" rtl="0" algn="ctr">
              <a:buNone/>
              <a:defRPr sz="800">
                <a:solidFill>
                  <a:srgbClr val="FFFFFF"/>
                </a:solidFill>
                <a:latin typeface="Rubik"/>
                <a:ea typeface="Rubik"/>
                <a:cs typeface="Rubik"/>
                <a:sym typeface="Rubik"/>
              </a:defRPr>
            </a:lvl3pPr>
            <a:lvl4pPr lvl="3" rtl="0" algn="ctr">
              <a:buNone/>
              <a:defRPr sz="800">
                <a:solidFill>
                  <a:srgbClr val="FFFFFF"/>
                </a:solidFill>
                <a:latin typeface="Rubik"/>
                <a:ea typeface="Rubik"/>
                <a:cs typeface="Rubik"/>
                <a:sym typeface="Rubik"/>
              </a:defRPr>
            </a:lvl4pPr>
            <a:lvl5pPr lvl="4" rtl="0" algn="ctr">
              <a:buNone/>
              <a:defRPr sz="800">
                <a:solidFill>
                  <a:srgbClr val="FFFFFF"/>
                </a:solidFill>
                <a:latin typeface="Rubik"/>
                <a:ea typeface="Rubik"/>
                <a:cs typeface="Rubik"/>
                <a:sym typeface="Rubik"/>
              </a:defRPr>
            </a:lvl5pPr>
            <a:lvl6pPr lvl="5" rtl="0" algn="ctr">
              <a:buNone/>
              <a:defRPr sz="800">
                <a:solidFill>
                  <a:srgbClr val="FFFFFF"/>
                </a:solidFill>
                <a:latin typeface="Rubik"/>
                <a:ea typeface="Rubik"/>
                <a:cs typeface="Rubik"/>
                <a:sym typeface="Rubik"/>
              </a:defRPr>
            </a:lvl6pPr>
            <a:lvl7pPr lvl="6" rtl="0" algn="ctr">
              <a:buNone/>
              <a:defRPr sz="800">
                <a:solidFill>
                  <a:srgbClr val="FFFFFF"/>
                </a:solidFill>
                <a:latin typeface="Rubik"/>
                <a:ea typeface="Rubik"/>
                <a:cs typeface="Rubik"/>
                <a:sym typeface="Rubik"/>
              </a:defRPr>
            </a:lvl7pPr>
            <a:lvl8pPr lvl="7" rtl="0" algn="ctr">
              <a:buNone/>
              <a:defRPr sz="800">
                <a:solidFill>
                  <a:srgbClr val="FFFFFF"/>
                </a:solidFill>
                <a:latin typeface="Rubik"/>
                <a:ea typeface="Rubik"/>
                <a:cs typeface="Rubik"/>
                <a:sym typeface="Rubik"/>
              </a:defRPr>
            </a:lvl8pPr>
            <a:lvl9pPr lvl="8" rtl="0" algn="ctr">
              <a:buNone/>
              <a:defRPr sz="800">
                <a:solidFill>
                  <a:srgbClr val="FFFFFF"/>
                </a:solidFill>
                <a:latin typeface="Rubik"/>
                <a:ea typeface="Rubik"/>
                <a:cs typeface="Rubik"/>
                <a:sym typeface="Rubik"/>
              </a:defRPr>
            </a:lvl9pPr>
          </a:lstStyle>
          <a:p>
            <a:pPr indent="0" lvl="0" marL="0" rtl="0" algn="ctr">
              <a:spcBef>
                <a:spcPts val="0"/>
              </a:spcBef>
              <a:spcAft>
                <a:spcPts val="0"/>
              </a:spcAft>
              <a:buNone/>
            </a:pPr>
            <a:fld id="{00000000-1234-1234-1234-123412341234}" type="slidenum">
              <a:rPr lang="en-GB"/>
              <a:t>‹#›</a:t>
            </a:fld>
            <a:endParaRPr/>
          </a:p>
        </p:txBody>
      </p:sp>
      <p:sp>
        <p:nvSpPr>
          <p:cNvPr id="158" name="Google Shape;158;p15"/>
          <p:cNvSpPr txBox="1"/>
          <p:nvPr/>
        </p:nvSpPr>
        <p:spPr>
          <a:xfrm rot="5393271">
            <a:off x="7341143" y="1458325"/>
            <a:ext cx="3218706"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solidFill>
                  <a:schemeClr val="dk1"/>
                </a:solidFill>
                <a:latin typeface="Rubik SemiBold"/>
                <a:ea typeface="Rubik SemiBold"/>
                <a:cs typeface="Rubik SemiBold"/>
                <a:sym typeface="Rubik SemiBold"/>
              </a:rPr>
              <a:t>Nordcloud  confidential  |  </a:t>
            </a:r>
            <a:r>
              <a:rPr lang="en-GB" sz="900">
                <a:solidFill>
                  <a:schemeClr val="dk1"/>
                </a:solidFill>
                <a:latin typeface="Rubik Light"/>
                <a:ea typeface="Rubik Light"/>
                <a:cs typeface="Rubik Light"/>
                <a:sym typeface="Rubik Light"/>
              </a:rPr>
              <a:t>Internal use only</a:t>
            </a:r>
            <a:endParaRPr sz="900">
              <a:solidFill>
                <a:schemeClr val="dk1"/>
              </a:solidFill>
              <a:latin typeface="Rubik Light"/>
              <a:ea typeface="Rubik Light"/>
              <a:cs typeface="Rubik Light"/>
              <a:sym typeface="Rubik Light"/>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LINE" type="twoColTx">
  <p:cSld name="TITLE_AND_TWO_COLUMNS">
    <p:bg>
      <p:bgPr>
        <a:solidFill>
          <a:schemeClr val="accent1"/>
        </a:solidFill>
      </p:bgPr>
    </p:bg>
    <p:spTree>
      <p:nvGrpSpPr>
        <p:cNvPr id="159" name="Shape 159"/>
        <p:cNvGrpSpPr/>
        <p:nvPr/>
      </p:nvGrpSpPr>
      <p:grpSpPr>
        <a:xfrm>
          <a:off x="0" y="0"/>
          <a:ext cx="0" cy="0"/>
          <a:chOff x="0" y="0"/>
          <a:chExt cx="0" cy="0"/>
        </a:xfrm>
      </p:grpSpPr>
      <p:pic>
        <p:nvPicPr>
          <p:cNvPr id="160" name="Google Shape;160;p16"/>
          <p:cNvPicPr preferRelativeResize="0"/>
          <p:nvPr/>
        </p:nvPicPr>
        <p:blipFill rotWithShape="1">
          <a:blip r:embed="rId2">
            <a:alphaModFix/>
          </a:blip>
          <a:srcRect b="40950" l="26390" r="46774" t="0"/>
          <a:stretch/>
        </p:blipFill>
        <p:spPr>
          <a:xfrm>
            <a:off x="6709900" y="558300"/>
            <a:ext cx="2434099" cy="4630376"/>
          </a:xfrm>
          <a:prstGeom prst="rect">
            <a:avLst/>
          </a:prstGeom>
          <a:noFill/>
          <a:ln>
            <a:noFill/>
          </a:ln>
        </p:spPr>
      </p:pic>
      <p:pic>
        <p:nvPicPr>
          <p:cNvPr id="161" name="Google Shape;161;p16"/>
          <p:cNvPicPr preferRelativeResize="0"/>
          <p:nvPr/>
        </p:nvPicPr>
        <p:blipFill rotWithShape="1">
          <a:blip r:embed="rId2">
            <a:alphaModFix/>
          </a:blip>
          <a:srcRect b="2167" l="32387" r="25703" t="73254"/>
          <a:stretch/>
        </p:blipFill>
        <p:spPr>
          <a:xfrm rot="-12">
            <a:off x="-3" y="2604356"/>
            <a:ext cx="4329701" cy="2539136"/>
          </a:xfrm>
          <a:prstGeom prst="rect">
            <a:avLst/>
          </a:prstGeom>
          <a:noFill/>
          <a:ln>
            <a:noFill/>
          </a:ln>
        </p:spPr>
      </p:pic>
      <p:sp>
        <p:nvSpPr>
          <p:cNvPr id="162" name="Google Shape;162;p16"/>
          <p:cNvSpPr txBox="1"/>
          <p:nvPr>
            <p:ph type="title"/>
          </p:nvPr>
        </p:nvSpPr>
        <p:spPr>
          <a:xfrm>
            <a:off x="1330950" y="1971525"/>
            <a:ext cx="6482100" cy="724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rgbClr val="FFFFFF"/>
              </a:buClr>
              <a:buSzPts val="3000"/>
              <a:buNone/>
              <a:defRPr sz="3000">
                <a:solidFill>
                  <a:srgbClr val="FFFFFF"/>
                </a:solidFill>
              </a:defRPr>
            </a:lvl1pPr>
            <a:lvl2pPr lvl="1" rtl="0" algn="ctr">
              <a:spcBef>
                <a:spcPts val="0"/>
              </a:spcBef>
              <a:spcAft>
                <a:spcPts val="0"/>
              </a:spcAft>
              <a:buClr>
                <a:srgbClr val="FFFFFF"/>
              </a:buClr>
              <a:buSzPts val="4000"/>
              <a:buNone/>
              <a:defRPr sz="4000">
                <a:solidFill>
                  <a:srgbClr val="FFFFFF"/>
                </a:solidFill>
              </a:defRPr>
            </a:lvl2pPr>
            <a:lvl3pPr lvl="2" rtl="0" algn="ctr">
              <a:spcBef>
                <a:spcPts val="0"/>
              </a:spcBef>
              <a:spcAft>
                <a:spcPts val="0"/>
              </a:spcAft>
              <a:buClr>
                <a:srgbClr val="FFFFFF"/>
              </a:buClr>
              <a:buSzPts val="4000"/>
              <a:buNone/>
              <a:defRPr sz="4000">
                <a:solidFill>
                  <a:srgbClr val="FFFFFF"/>
                </a:solidFill>
              </a:defRPr>
            </a:lvl3pPr>
            <a:lvl4pPr lvl="3" rtl="0" algn="ctr">
              <a:spcBef>
                <a:spcPts val="0"/>
              </a:spcBef>
              <a:spcAft>
                <a:spcPts val="0"/>
              </a:spcAft>
              <a:buClr>
                <a:srgbClr val="FFFFFF"/>
              </a:buClr>
              <a:buSzPts val="4000"/>
              <a:buNone/>
              <a:defRPr sz="4000">
                <a:solidFill>
                  <a:srgbClr val="FFFFFF"/>
                </a:solidFill>
              </a:defRPr>
            </a:lvl4pPr>
            <a:lvl5pPr lvl="4" rtl="0" algn="ctr">
              <a:spcBef>
                <a:spcPts val="0"/>
              </a:spcBef>
              <a:spcAft>
                <a:spcPts val="0"/>
              </a:spcAft>
              <a:buClr>
                <a:srgbClr val="FFFFFF"/>
              </a:buClr>
              <a:buSzPts val="4000"/>
              <a:buNone/>
              <a:defRPr sz="4000">
                <a:solidFill>
                  <a:srgbClr val="FFFFFF"/>
                </a:solidFill>
              </a:defRPr>
            </a:lvl5pPr>
            <a:lvl6pPr lvl="5" rtl="0" algn="ctr">
              <a:spcBef>
                <a:spcPts val="0"/>
              </a:spcBef>
              <a:spcAft>
                <a:spcPts val="0"/>
              </a:spcAft>
              <a:buClr>
                <a:srgbClr val="FFFFFF"/>
              </a:buClr>
              <a:buSzPts val="4000"/>
              <a:buNone/>
              <a:defRPr sz="4000">
                <a:solidFill>
                  <a:srgbClr val="FFFFFF"/>
                </a:solidFill>
              </a:defRPr>
            </a:lvl6pPr>
            <a:lvl7pPr lvl="6" rtl="0" algn="ctr">
              <a:spcBef>
                <a:spcPts val="0"/>
              </a:spcBef>
              <a:spcAft>
                <a:spcPts val="0"/>
              </a:spcAft>
              <a:buClr>
                <a:srgbClr val="FFFFFF"/>
              </a:buClr>
              <a:buSzPts val="4000"/>
              <a:buNone/>
              <a:defRPr sz="4000">
                <a:solidFill>
                  <a:srgbClr val="FFFFFF"/>
                </a:solidFill>
              </a:defRPr>
            </a:lvl7pPr>
            <a:lvl8pPr lvl="7" rtl="0" algn="ctr">
              <a:spcBef>
                <a:spcPts val="0"/>
              </a:spcBef>
              <a:spcAft>
                <a:spcPts val="0"/>
              </a:spcAft>
              <a:buClr>
                <a:srgbClr val="FFFFFF"/>
              </a:buClr>
              <a:buSzPts val="4000"/>
              <a:buNone/>
              <a:defRPr sz="4000">
                <a:solidFill>
                  <a:srgbClr val="FFFFFF"/>
                </a:solidFill>
              </a:defRPr>
            </a:lvl8pPr>
            <a:lvl9pPr lvl="8" rtl="0" algn="ctr">
              <a:spcBef>
                <a:spcPts val="0"/>
              </a:spcBef>
              <a:spcAft>
                <a:spcPts val="0"/>
              </a:spcAft>
              <a:buClr>
                <a:srgbClr val="FFFFFF"/>
              </a:buClr>
              <a:buSzPts val="4000"/>
              <a:buNone/>
              <a:defRPr sz="4000">
                <a:solidFill>
                  <a:srgbClr val="FFFFFF"/>
                </a:solidFill>
              </a:defRPr>
            </a:lvl9pPr>
          </a:lstStyle>
          <a:p/>
        </p:txBody>
      </p:sp>
      <p:sp>
        <p:nvSpPr>
          <p:cNvPr id="163" name="Google Shape;163;p16"/>
          <p:cNvSpPr txBox="1"/>
          <p:nvPr>
            <p:ph idx="1" type="subTitle"/>
          </p:nvPr>
        </p:nvSpPr>
        <p:spPr>
          <a:xfrm>
            <a:off x="2638950" y="2696013"/>
            <a:ext cx="3866100" cy="9891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400">
                <a:solidFill>
                  <a:srgbClr val="FFFFFF"/>
                </a:solidFill>
                <a:latin typeface="Rubik Light"/>
                <a:ea typeface="Rubik Light"/>
                <a:cs typeface="Rubik Light"/>
                <a:sym typeface="Rubik Light"/>
              </a:defRPr>
            </a:lvl1pPr>
            <a:lvl2pPr lvl="1" rtl="0" algn="ctr">
              <a:spcBef>
                <a:spcPts val="1000"/>
              </a:spcBef>
              <a:spcAft>
                <a:spcPts val="0"/>
              </a:spcAft>
              <a:buNone/>
              <a:defRPr sz="1400">
                <a:solidFill>
                  <a:srgbClr val="FFFFFF"/>
                </a:solidFill>
              </a:defRPr>
            </a:lvl2pPr>
            <a:lvl3pPr lvl="2" rtl="0" algn="ctr">
              <a:spcBef>
                <a:spcPts val="1000"/>
              </a:spcBef>
              <a:spcAft>
                <a:spcPts val="0"/>
              </a:spcAft>
              <a:buNone/>
              <a:defRPr sz="1400">
                <a:solidFill>
                  <a:srgbClr val="FFFFFF"/>
                </a:solidFill>
              </a:defRPr>
            </a:lvl3pPr>
            <a:lvl4pPr lvl="3" rtl="0" algn="ctr">
              <a:spcBef>
                <a:spcPts val="1000"/>
              </a:spcBef>
              <a:spcAft>
                <a:spcPts val="0"/>
              </a:spcAft>
              <a:buNone/>
              <a:defRPr sz="1400">
                <a:solidFill>
                  <a:srgbClr val="FFFFFF"/>
                </a:solidFill>
              </a:defRPr>
            </a:lvl4pPr>
            <a:lvl5pPr lvl="4" rtl="0" algn="ctr">
              <a:spcBef>
                <a:spcPts val="1000"/>
              </a:spcBef>
              <a:spcAft>
                <a:spcPts val="0"/>
              </a:spcAft>
              <a:buNone/>
              <a:defRPr sz="1400">
                <a:solidFill>
                  <a:srgbClr val="FFFFFF"/>
                </a:solidFill>
              </a:defRPr>
            </a:lvl5pPr>
            <a:lvl6pPr lvl="5" rtl="0" algn="ctr">
              <a:spcBef>
                <a:spcPts val="1000"/>
              </a:spcBef>
              <a:spcAft>
                <a:spcPts val="0"/>
              </a:spcAft>
              <a:buNone/>
              <a:defRPr sz="1400">
                <a:solidFill>
                  <a:srgbClr val="FFFFFF"/>
                </a:solidFill>
              </a:defRPr>
            </a:lvl6pPr>
            <a:lvl7pPr lvl="6" rtl="0" algn="ctr">
              <a:spcBef>
                <a:spcPts val="1000"/>
              </a:spcBef>
              <a:spcAft>
                <a:spcPts val="0"/>
              </a:spcAft>
              <a:buNone/>
              <a:defRPr sz="1400">
                <a:solidFill>
                  <a:srgbClr val="FFFFFF"/>
                </a:solidFill>
              </a:defRPr>
            </a:lvl7pPr>
            <a:lvl8pPr lvl="7" rtl="0" algn="ctr">
              <a:spcBef>
                <a:spcPts val="1000"/>
              </a:spcBef>
              <a:spcAft>
                <a:spcPts val="0"/>
              </a:spcAft>
              <a:buNone/>
              <a:defRPr sz="1400">
                <a:solidFill>
                  <a:srgbClr val="FFFFFF"/>
                </a:solidFill>
              </a:defRPr>
            </a:lvl8pPr>
            <a:lvl9pPr lvl="8" rtl="0" algn="ctr">
              <a:spcBef>
                <a:spcPts val="1000"/>
              </a:spcBef>
              <a:spcAft>
                <a:spcPts val="1000"/>
              </a:spcAft>
              <a:buNone/>
              <a:defRPr sz="1400">
                <a:solidFill>
                  <a:srgbClr val="FFFFFF"/>
                </a:solidFill>
              </a:defRPr>
            </a:lvl9pPr>
          </a:lstStyle>
          <a:p/>
        </p:txBody>
      </p:sp>
      <p:pic>
        <p:nvPicPr>
          <p:cNvPr id="164" name="Google Shape;164;p16"/>
          <p:cNvPicPr preferRelativeResize="0"/>
          <p:nvPr/>
        </p:nvPicPr>
        <p:blipFill rotWithShape="1">
          <a:blip r:embed="rId3">
            <a:alphaModFix/>
          </a:blip>
          <a:srcRect b="0" l="0" r="0" t="0"/>
          <a:stretch/>
        </p:blipFill>
        <p:spPr>
          <a:xfrm>
            <a:off x="7269911" y="4702750"/>
            <a:ext cx="1429789" cy="400325"/>
          </a:xfrm>
          <a:prstGeom prst="rect">
            <a:avLst/>
          </a:prstGeom>
          <a:noFill/>
          <a:ln>
            <a:noFill/>
          </a:ln>
        </p:spPr>
      </p:pic>
      <p:sp>
        <p:nvSpPr>
          <p:cNvPr id="165" name="Google Shape;165;p16"/>
          <p:cNvSpPr/>
          <p:nvPr/>
        </p:nvSpPr>
        <p:spPr>
          <a:xfrm>
            <a:off x="8759800" y="0"/>
            <a:ext cx="385200" cy="51435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6"/>
          <p:cNvSpPr/>
          <p:nvPr/>
        </p:nvSpPr>
        <p:spPr>
          <a:xfrm>
            <a:off x="8839450" y="4736475"/>
            <a:ext cx="225900" cy="2259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6"/>
          <p:cNvSpPr txBox="1"/>
          <p:nvPr>
            <p:ph idx="12" type="sldNum"/>
          </p:nvPr>
        </p:nvSpPr>
        <p:spPr>
          <a:xfrm>
            <a:off x="8837554" y="4726575"/>
            <a:ext cx="225900" cy="245700"/>
          </a:xfrm>
          <a:prstGeom prst="rect">
            <a:avLst/>
          </a:prstGeom>
        </p:spPr>
        <p:txBody>
          <a:bodyPr anchorCtr="0" anchor="ctr" bIns="0" lIns="0" spcFirstLastPara="1" rIns="0" wrap="square" tIns="0">
            <a:noAutofit/>
          </a:bodyPr>
          <a:lstStyle>
            <a:lvl1pPr lvl="0" rtl="0" algn="ctr">
              <a:buNone/>
              <a:defRPr sz="800">
                <a:solidFill>
                  <a:srgbClr val="FFFFFF"/>
                </a:solidFill>
                <a:latin typeface="Rubik"/>
                <a:ea typeface="Rubik"/>
                <a:cs typeface="Rubik"/>
                <a:sym typeface="Rubik"/>
              </a:defRPr>
            </a:lvl1pPr>
            <a:lvl2pPr lvl="1" rtl="0" algn="ctr">
              <a:buNone/>
              <a:defRPr sz="800">
                <a:solidFill>
                  <a:srgbClr val="FFFFFF"/>
                </a:solidFill>
                <a:latin typeface="Rubik"/>
                <a:ea typeface="Rubik"/>
                <a:cs typeface="Rubik"/>
                <a:sym typeface="Rubik"/>
              </a:defRPr>
            </a:lvl2pPr>
            <a:lvl3pPr lvl="2" rtl="0" algn="ctr">
              <a:buNone/>
              <a:defRPr sz="800">
                <a:solidFill>
                  <a:srgbClr val="FFFFFF"/>
                </a:solidFill>
                <a:latin typeface="Rubik"/>
                <a:ea typeface="Rubik"/>
                <a:cs typeface="Rubik"/>
                <a:sym typeface="Rubik"/>
              </a:defRPr>
            </a:lvl3pPr>
            <a:lvl4pPr lvl="3" rtl="0" algn="ctr">
              <a:buNone/>
              <a:defRPr sz="800">
                <a:solidFill>
                  <a:srgbClr val="FFFFFF"/>
                </a:solidFill>
                <a:latin typeface="Rubik"/>
                <a:ea typeface="Rubik"/>
                <a:cs typeface="Rubik"/>
                <a:sym typeface="Rubik"/>
              </a:defRPr>
            </a:lvl4pPr>
            <a:lvl5pPr lvl="4" rtl="0" algn="ctr">
              <a:buNone/>
              <a:defRPr sz="800">
                <a:solidFill>
                  <a:srgbClr val="FFFFFF"/>
                </a:solidFill>
                <a:latin typeface="Rubik"/>
                <a:ea typeface="Rubik"/>
                <a:cs typeface="Rubik"/>
                <a:sym typeface="Rubik"/>
              </a:defRPr>
            </a:lvl5pPr>
            <a:lvl6pPr lvl="5" rtl="0" algn="ctr">
              <a:buNone/>
              <a:defRPr sz="800">
                <a:solidFill>
                  <a:srgbClr val="FFFFFF"/>
                </a:solidFill>
                <a:latin typeface="Rubik"/>
                <a:ea typeface="Rubik"/>
                <a:cs typeface="Rubik"/>
                <a:sym typeface="Rubik"/>
              </a:defRPr>
            </a:lvl6pPr>
            <a:lvl7pPr lvl="6" rtl="0" algn="ctr">
              <a:buNone/>
              <a:defRPr sz="800">
                <a:solidFill>
                  <a:srgbClr val="FFFFFF"/>
                </a:solidFill>
                <a:latin typeface="Rubik"/>
                <a:ea typeface="Rubik"/>
                <a:cs typeface="Rubik"/>
                <a:sym typeface="Rubik"/>
              </a:defRPr>
            </a:lvl7pPr>
            <a:lvl8pPr lvl="7" rtl="0" algn="ctr">
              <a:buNone/>
              <a:defRPr sz="800">
                <a:solidFill>
                  <a:srgbClr val="FFFFFF"/>
                </a:solidFill>
                <a:latin typeface="Rubik"/>
                <a:ea typeface="Rubik"/>
                <a:cs typeface="Rubik"/>
                <a:sym typeface="Rubik"/>
              </a:defRPr>
            </a:lvl8pPr>
            <a:lvl9pPr lvl="8" rtl="0" algn="ctr">
              <a:buNone/>
              <a:defRPr sz="800">
                <a:solidFill>
                  <a:srgbClr val="FFFFFF"/>
                </a:solidFill>
                <a:latin typeface="Rubik"/>
                <a:ea typeface="Rubik"/>
                <a:cs typeface="Rubik"/>
                <a:sym typeface="Rubik"/>
              </a:defRPr>
            </a:lvl9pPr>
          </a:lstStyle>
          <a:p>
            <a:pPr indent="0" lvl="0" marL="0" rtl="0" algn="ctr">
              <a:spcBef>
                <a:spcPts val="0"/>
              </a:spcBef>
              <a:spcAft>
                <a:spcPts val="0"/>
              </a:spcAft>
              <a:buNone/>
            </a:pPr>
            <a:fld id="{00000000-1234-1234-1234-123412341234}" type="slidenum">
              <a:rPr lang="en-GB"/>
              <a:t>‹#›</a:t>
            </a:fld>
            <a:endParaRPr/>
          </a:p>
        </p:txBody>
      </p:sp>
      <p:sp>
        <p:nvSpPr>
          <p:cNvPr id="168" name="Google Shape;168;p16"/>
          <p:cNvSpPr txBox="1"/>
          <p:nvPr/>
        </p:nvSpPr>
        <p:spPr>
          <a:xfrm rot="5393271">
            <a:off x="7341143" y="1458325"/>
            <a:ext cx="3218706"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solidFill>
                  <a:schemeClr val="dk1"/>
                </a:solidFill>
                <a:latin typeface="Rubik SemiBold"/>
                <a:ea typeface="Rubik SemiBold"/>
                <a:cs typeface="Rubik SemiBold"/>
                <a:sym typeface="Rubik SemiBold"/>
              </a:rPr>
              <a:t>Nordcloud  confidential  |  </a:t>
            </a:r>
            <a:r>
              <a:rPr lang="en-GB" sz="900">
                <a:solidFill>
                  <a:schemeClr val="dk1"/>
                </a:solidFill>
                <a:latin typeface="Rubik Light"/>
                <a:ea typeface="Rubik Light"/>
                <a:cs typeface="Rubik Light"/>
                <a:sym typeface="Rubik Light"/>
              </a:rPr>
              <a:t>Internal use only</a:t>
            </a:r>
            <a:endParaRPr sz="900">
              <a:solidFill>
                <a:schemeClr val="dk1"/>
              </a:solidFill>
              <a:latin typeface="Rubik Light"/>
              <a:ea typeface="Rubik Light"/>
              <a:cs typeface="Rubik Light"/>
              <a:sym typeface="Rubik Light"/>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LINE 2">
  <p:cSld name="TITLE_AND_TWO_COLUMNS_4">
    <p:bg>
      <p:bgPr>
        <a:solidFill>
          <a:schemeClr val="accent5"/>
        </a:solidFill>
      </p:bgPr>
    </p:bg>
    <p:spTree>
      <p:nvGrpSpPr>
        <p:cNvPr id="169" name="Shape 169"/>
        <p:cNvGrpSpPr/>
        <p:nvPr/>
      </p:nvGrpSpPr>
      <p:grpSpPr>
        <a:xfrm>
          <a:off x="0" y="0"/>
          <a:ext cx="0" cy="0"/>
          <a:chOff x="0" y="0"/>
          <a:chExt cx="0" cy="0"/>
        </a:xfrm>
      </p:grpSpPr>
      <p:sp>
        <p:nvSpPr>
          <p:cNvPr id="170" name="Google Shape;170;p17"/>
          <p:cNvSpPr txBox="1"/>
          <p:nvPr>
            <p:ph type="title"/>
          </p:nvPr>
        </p:nvSpPr>
        <p:spPr>
          <a:xfrm>
            <a:off x="1330950" y="1971525"/>
            <a:ext cx="6482100" cy="724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accent3"/>
              </a:buClr>
              <a:buSzPts val="3000"/>
              <a:buNone/>
              <a:defRPr sz="3000">
                <a:solidFill>
                  <a:schemeClr val="accent3"/>
                </a:solidFill>
              </a:defRPr>
            </a:lvl1pPr>
            <a:lvl2pPr lvl="1" rtl="0" algn="ctr">
              <a:spcBef>
                <a:spcPts val="0"/>
              </a:spcBef>
              <a:spcAft>
                <a:spcPts val="0"/>
              </a:spcAft>
              <a:buClr>
                <a:srgbClr val="FFFFFF"/>
              </a:buClr>
              <a:buSzPts val="4000"/>
              <a:buNone/>
              <a:defRPr sz="4000">
                <a:solidFill>
                  <a:srgbClr val="FFFFFF"/>
                </a:solidFill>
              </a:defRPr>
            </a:lvl2pPr>
            <a:lvl3pPr lvl="2" rtl="0" algn="ctr">
              <a:spcBef>
                <a:spcPts val="0"/>
              </a:spcBef>
              <a:spcAft>
                <a:spcPts val="0"/>
              </a:spcAft>
              <a:buClr>
                <a:srgbClr val="FFFFFF"/>
              </a:buClr>
              <a:buSzPts val="4000"/>
              <a:buNone/>
              <a:defRPr sz="4000">
                <a:solidFill>
                  <a:srgbClr val="FFFFFF"/>
                </a:solidFill>
              </a:defRPr>
            </a:lvl3pPr>
            <a:lvl4pPr lvl="3" rtl="0" algn="ctr">
              <a:spcBef>
                <a:spcPts val="0"/>
              </a:spcBef>
              <a:spcAft>
                <a:spcPts val="0"/>
              </a:spcAft>
              <a:buClr>
                <a:srgbClr val="FFFFFF"/>
              </a:buClr>
              <a:buSzPts val="4000"/>
              <a:buNone/>
              <a:defRPr sz="4000">
                <a:solidFill>
                  <a:srgbClr val="FFFFFF"/>
                </a:solidFill>
              </a:defRPr>
            </a:lvl4pPr>
            <a:lvl5pPr lvl="4" rtl="0" algn="ctr">
              <a:spcBef>
                <a:spcPts val="0"/>
              </a:spcBef>
              <a:spcAft>
                <a:spcPts val="0"/>
              </a:spcAft>
              <a:buClr>
                <a:srgbClr val="FFFFFF"/>
              </a:buClr>
              <a:buSzPts val="4000"/>
              <a:buNone/>
              <a:defRPr sz="4000">
                <a:solidFill>
                  <a:srgbClr val="FFFFFF"/>
                </a:solidFill>
              </a:defRPr>
            </a:lvl5pPr>
            <a:lvl6pPr lvl="5" rtl="0" algn="ctr">
              <a:spcBef>
                <a:spcPts val="0"/>
              </a:spcBef>
              <a:spcAft>
                <a:spcPts val="0"/>
              </a:spcAft>
              <a:buClr>
                <a:srgbClr val="FFFFFF"/>
              </a:buClr>
              <a:buSzPts val="4000"/>
              <a:buNone/>
              <a:defRPr sz="4000">
                <a:solidFill>
                  <a:srgbClr val="FFFFFF"/>
                </a:solidFill>
              </a:defRPr>
            </a:lvl6pPr>
            <a:lvl7pPr lvl="6" rtl="0" algn="ctr">
              <a:spcBef>
                <a:spcPts val="0"/>
              </a:spcBef>
              <a:spcAft>
                <a:spcPts val="0"/>
              </a:spcAft>
              <a:buClr>
                <a:srgbClr val="FFFFFF"/>
              </a:buClr>
              <a:buSzPts val="4000"/>
              <a:buNone/>
              <a:defRPr sz="4000">
                <a:solidFill>
                  <a:srgbClr val="FFFFFF"/>
                </a:solidFill>
              </a:defRPr>
            </a:lvl7pPr>
            <a:lvl8pPr lvl="7" rtl="0" algn="ctr">
              <a:spcBef>
                <a:spcPts val="0"/>
              </a:spcBef>
              <a:spcAft>
                <a:spcPts val="0"/>
              </a:spcAft>
              <a:buClr>
                <a:srgbClr val="FFFFFF"/>
              </a:buClr>
              <a:buSzPts val="4000"/>
              <a:buNone/>
              <a:defRPr sz="4000">
                <a:solidFill>
                  <a:srgbClr val="FFFFFF"/>
                </a:solidFill>
              </a:defRPr>
            </a:lvl8pPr>
            <a:lvl9pPr lvl="8" rtl="0" algn="ctr">
              <a:spcBef>
                <a:spcPts val="0"/>
              </a:spcBef>
              <a:spcAft>
                <a:spcPts val="0"/>
              </a:spcAft>
              <a:buClr>
                <a:srgbClr val="FFFFFF"/>
              </a:buClr>
              <a:buSzPts val="4000"/>
              <a:buNone/>
              <a:defRPr sz="4000">
                <a:solidFill>
                  <a:srgbClr val="FFFFFF"/>
                </a:solidFill>
              </a:defRPr>
            </a:lvl9pPr>
          </a:lstStyle>
          <a:p/>
        </p:txBody>
      </p:sp>
      <p:sp>
        <p:nvSpPr>
          <p:cNvPr id="171" name="Google Shape;171;p17"/>
          <p:cNvSpPr txBox="1"/>
          <p:nvPr>
            <p:ph idx="1" type="subTitle"/>
          </p:nvPr>
        </p:nvSpPr>
        <p:spPr>
          <a:xfrm>
            <a:off x="2638950" y="2696013"/>
            <a:ext cx="3866100" cy="9891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400">
                <a:solidFill>
                  <a:schemeClr val="accent3"/>
                </a:solidFill>
                <a:latin typeface="Rubik Light"/>
                <a:ea typeface="Rubik Light"/>
                <a:cs typeface="Rubik Light"/>
                <a:sym typeface="Rubik Light"/>
              </a:defRPr>
            </a:lvl1pPr>
            <a:lvl2pPr lvl="1" rtl="0" algn="ctr">
              <a:spcBef>
                <a:spcPts val="1000"/>
              </a:spcBef>
              <a:spcAft>
                <a:spcPts val="0"/>
              </a:spcAft>
              <a:buNone/>
              <a:defRPr sz="1400">
                <a:solidFill>
                  <a:srgbClr val="FFFFFF"/>
                </a:solidFill>
              </a:defRPr>
            </a:lvl2pPr>
            <a:lvl3pPr lvl="2" rtl="0" algn="ctr">
              <a:spcBef>
                <a:spcPts val="1000"/>
              </a:spcBef>
              <a:spcAft>
                <a:spcPts val="0"/>
              </a:spcAft>
              <a:buNone/>
              <a:defRPr sz="1400">
                <a:solidFill>
                  <a:srgbClr val="FFFFFF"/>
                </a:solidFill>
              </a:defRPr>
            </a:lvl3pPr>
            <a:lvl4pPr lvl="3" rtl="0" algn="ctr">
              <a:spcBef>
                <a:spcPts val="1000"/>
              </a:spcBef>
              <a:spcAft>
                <a:spcPts val="0"/>
              </a:spcAft>
              <a:buNone/>
              <a:defRPr sz="1400">
                <a:solidFill>
                  <a:srgbClr val="FFFFFF"/>
                </a:solidFill>
              </a:defRPr>
            </a:lvl4pPr>
            <a:lvl5pPr lvl="4" rtl="0" algn="ctr">
              <a:spcBef>
                <a:spcPts val="1000"/>
              </a:spcBef>
              <a:spcAft>
                <a:spcPts val="0"/>
              </a:spcAft>
              <a:buNone/>
              <a:defRPr sz="1400">
                <a:solidFill>
                  <a:srgbClr val="FFFFFF"/>
                </a:solidFill>
              </a:defRPr>
            </a:lvl5pPr>
            <a:lvl6pPr lvl="5" rtl="0" algn="ctr">
              <a:spcBef>
                <a:spcPts val="1000"/>
              </a:spcBef>
              <a:spcAft>
                <a:spcPts val="0"/>
              </a:spcAft>
              <a:buNone/>
              <a:defRPr sz="1400">
                <a:solidFill>
                  <a:srgbClr val="FFFFFF"/>
                </a:solidFill>
              </a:defRPr>
            </a:lvl6pPr>
            <a:lvl7pPr lvl="6" rtl="0" algn="ctr">
              <a:spcBef>
                <a:spcPts val="1000"/>
              </a:spcBef>
              <a:spcAft>
                <a:spcPts val="0"/>
              </a:spcAft>
              <a:buNone/>
              <a:defRPr sz="1400">
                <a:solidFill>
                  <a:srgbClr val="FFFFFF"/>
                </a:solidFill>
              </a:defRPr>
            </a:lvl7pPr>
            <a:lvl8pPr lvl="7" rtl="0" algn="ctr">
              <a:spcBef>
                <a:spcPts val="1000"/>
              </a:spcBef>
              <a:spcAft>
                <a:spcPts val="0"/>
              </a:spcAft>
              <a:buNone/>
              <a:defRPr sz="1400">
                <a:solidFill>
                  <a:srgbClr val="FFFFFF"/>
                </a:solidFill>
              </a:defRPr>
            </a:lvl8pPr>
            <a:lvl9pPr lvl="8" rtl="0" algn="ctr">
              <a:spcBef>
                <a:spcPts val="1000"/>
              </a:spcBef>
              <a:spcAft>
                <a:spcPts val="1000"/>
              </a:spcAft>
              <a:buNone/>
              <a:defRPr sz="1400">
                <a:solidFill>
                  <a:srgbClr val="FFFFFF"/>
                </a:solidFill>
              </a:defRPr>
            </a:lvl9pPr>
          </a:lstStyle>
          <a:p/>
        </p:txBody>
      </p:sp>
      <p:pic>
        <p:nvPicPr>
          <p:cNvPr id="172" name="Google Shape;172;p17"/>
          <p:cNvPicPr preferRelativeResize="0"/>
          <p:nvPr/>
        </p:nvPicPr>
        <p:blipFill rotWithShape="1">
          <a:blip r:embed="rId2">
            <a:alphaModFix/>
          </a:blip>
          <a:srcRect b="2708" l="32785" r="29289" t="73190"/>
          <a:stretch/>
        </p:blipFill>
        <p:spPr>
          <a:xfrm>
            <a:off x="0" y="2558000"/>
            <a:ext cx="3964350" cy="2585501"/>
          </a:xfrm>
          <a:prstGeom prst="rect">
            <a:avLst/>
          </a:prstGeom>
          <a:noFill/>
          <a:ln>
            <a:noFill/>
          </a:ln>
        </p:spPr>
      </p:pic>
      <p:pic>
        <p:nvPicPr>
          <p:cNvPr id="173" name="Google Shape;173;p17"/>
          <p:cNvPicPr preferRelativeResize="0"/>
          <p:nvPr/>
        </p:nvPicPr>
        <p:blipFill rotWithShape="1">
          <a:blip r:embed="rId2">
            <a:alphaModFix/>
          </a:blip>
          <a:srcRect b="41510" l="24434" r="47723" t="0"/>
          <a:stretch/>
        </p:blipFill>
        <p:spPr>
          <a:xfrm>
            <a:off x="6446325" y="513125"/>
            <a:ext cx="2697675" cy="4630376"/>
          </a:xfrm>
          <a:prstGeom prst="rect">
            <a:avLst/>
          </a:prstGeom>
          <a:noFill/>
          <a:ln>
            <a:noFill/>
          </a:ln>
        </p:spPr>
      </p:pic>
      <p:pic>
        <p:nvPicPr>
          <p:cNvPr id="174" name="Google Shape;174;p17"/>
          <p:cNvPicPr preferRelativeResize="0"/>
          <p:nvPr/>
        </p:nvPicPr>
        <p:blipFill>
          <a:blip r:embed="rId3">
            <a:alphaModFix/>
          </a:blip>
          <a:stretch>
            <a:fillRect/>
          </a:stretch>
        </p:blipFill>
        <p:spPr>
          <a:xfrm>
            <a:off x="7269911" y="4702750"/>
            <a:ext cx="1429789" cy="400325"/>
          </a:xfrm>
          <a:prstGeom prst="rect">
            <a:avLst/>
          </a:prstGeom>
          <a:noFill/>
          <a:ln>
            <a:noFill/>
          </a:ln>
        </p:spPr>
      </p:pic>
      <p:sp>
        <p:nvSpPr>
          <p:cNvPr id="175" name="Google Shape;175;p17"/>
          <p:cNvSpPr/>
          <p:nvPr/>
        </p:nvSpPr>
        <p:spPr>
          <a:xfrm>
            <a:off x="8759800" y="0"/>
            <a:ext cx="385200" cy="51435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7"/>
          <p:cNvSpPr/>
          <p:nvPr/>
        </p:nvSpPr>
        <p:spPr>
          <a:xfrm>
            <a:off x="8839450" y="4736475"/>
            <a:ext cx="225900" cy="2259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7"/>
          <p:cNvSpPr txBox="1"/>
          <p:nvPr>
            <p:ph idx="12" type="sldNum"/>
          </p:nvPr>
        </p:nvSpPr>
        <p:spPr>
          <a:xfrm>
            <a:off x="8837554" y="4726575"/>
            <a:ext cx="225900" cy="245700"/>
          </a:xfrm>
          <a:prstGeom prst="rect">
            <a:avLst/>
          </a:prstGeom>
        </p:spPr>
        <p:txBody>
          <a:bodyPr anchorCtr="0" anchor="ctr" bIns="0" lIns="0" spcFirstLastPara="1" rIns="0" wrap="square" tIns="0">
            <a:noAutofit/>
          </a:bodyPr>
          <a:lstStyle>
            <a:lvl1pPr lvl="0" rtl="0" algn="ctr">
              <a:buNone/>
              <a:defRPr sz="800">
                <a:solidFill>
                  <a:srgbClr val="FFFFFF"/>
                </a:solidFill>
                <a:latin typeface="Rubik"/>
                <a:ea typeface="Rubik"/>
                <a:cs typeface="Rubik"/>
                <a:sym typeface="Rubik"/>
              </a:defRPr>
            </a:lvl1pPr>
            <a:lvl2pPr lvl="1" rtl="0" algn="ctr">
              <a:buNone/>
              <a:defRPr sz="800">
                <a:solidFill>
                  <a:srgbClr val="FFFFFF"/>
                </a:solidFill>
                <a:latin typeface="Rubik"/>
                <a:ea typeface="Rubik"/>
                <a:cs typeface="Rubik"/>
                <a:sym typeface="Rubik"/>
              </a:defRPr>
            </a:lvl2pPr>
            <a:lvl3pPr lvl="2" rtl="0" algn="ctr">
              <a:buNone/>
              <a:defRPr sz="800">
                <a:solidFill>
                  <a:srgbClr val="FFFFFF"/>
                </a:solidFill>
                <a:latin typeface="Rubik"/>
                <a:ea typeface="Rubik"/>
                <a:cs typeface="Rubik"/>
                <a:sym typeface="Rubik"/>
              </a:defRPr>
            </a:lvl3pPr>
            <a:lvl4pPr lvl="3" rtl="0" algn="ctr">
              <a:buNone/>
              <a:defRPr sz="800">
                <a:solidFill>
                  <a:srgbClr val="FFFFFF"/>
                </a:solidFill>
                <a:latin typeface="Rubik"/>
                <a:ea typeface="Rubik"/>
                <a:cs typeface="Rubik"/>
                <a:sym typeface="Rubik"/>
              </a:defRPr>
            </a:lvl4pPr>
            <a:lvl5pPr lvl="4" rtl="0" algn="ctr">
              <a:buNone/>
              <a:defRPr sz="800">
                <a:solidFill>
                  <a:srgbClr val="FFFFFF"/>
                </a:solidFill>
                <a:latin typeface="Rubik"/>
                <a:ea typeface="Rubik"/>
                <a:cs typeface="Rubik"/>
                <a:sym typeface="Rubik"/>
              </a:defRPr>
            </a:lvl5pPr>
            <a:lvl6pPr lvl="5" rtl="0" algn="ctr">
              <a:buNone/>
              <a:defRPr sz="800">
                <a:solidFill>
                  <a:srgbClr val="FFFFFF"/>
                </a:solidFill>
                <a:latin typeface="Rubik"/>
                <a:ea typeface="Rubik"/>
                <a:cs typeface="Rubik"/>
                <a:sym typeface="Rubik"/>
              </a:defRPr>
            </a:lvl6pPr>
            <a:lvl7pPr lvl="6" rtl="0" algn="ctr">
              <a:buNone/>
              <a:defRPr sz="800">
                <a:solidFill>
                  <a:srgbClr val="FFFFFF"/>
                </a:solidFill>
                <a:latin typeface="Rubik"/>
                <a:ea typeface="Rubik"/>
                <a:cs typeface="Rubik"/>
                <a:sym typeface="Rubik"/>
              </a:defRPr>
            </a:lvl7pPr>
            <a:lvl8pPr lvl="7" rtl="0" algn="ctr">
              <a:buNone/>
              <a:defRPr sz="800">
                <a:solidFill>
                  <a:srgbClr val="FFFFFF"/>
                </a:solidFill>
                <a:latin typeface="Rubik"/>
                <a:ea typeface="Rubik"/>
                <a:cs typeface="Rubik"/>
                <a:sym typeface="Rubik"/>
              </a:defRPr>
            </a:lvl8pPr>
            <a:lvl9pPr lvl="8" rtl="0" algn="ctr">
              <a:buNone/>
              <a:defRPr sz="800">
                <a:solidFill>
                  <a:srgbClr val="FFFFFF"/>
                </a:solidFill>
                <a:latin typeface="Rubik"/>
                <a:ea typeface="Rubik"/>
                <a:cs typeface="Rubik"/>
                <a:sym typeface="Rubik"/>
              </a:defRPr>
            </a:lvl9pPr>
          </a:lstStyle>
          <a:p>
            <a:pPr indent="0" lvl="0" marL="0" rtl="0" algn="ctr">
              <a:spcBef>
                <a:spcPts val="0"/>
              </a:spcBef>
              <a:spcAft>
                <a:spcPts val="0"/>
              </a:spcAft>
              <a:buNone/>
            </a:pPr>
            <a:fld id="{00000000-1234-1234-1234-123412341234}" type="slidenum">
              <a:rPr lang="en-GB"/>
              <a:t>‹#›</a:t>
            </a:fld>
            <a:endParaRPr/>
          </a:p>
        </p:txBody>
      </p:sp>
      <p:sp>
        <p:nvSpPr>
          <p:cNvPr id="178" name="Google Shape;178;p17"/>
          <p:cNvSpPr txBox="1"/>
          <p:nvPr/>
        </p:nvSpPr>
        <p:spPr>
          <a:xfrm rot="5393271">
            <a:off x="7341143" y="1458325"/>
            <a:ext cx="3218706"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solidFill>
                  <a:schemeClr val="dk1"/>
                </a:solidFill>
                <a:latin typeface="Rubik SemiBold"/>
                <a:ea typeface="Rubik SemiBold"/>
                <a:cs typeface="Rubik SemiBold"/>
                <a:sym typeface="Rubik SemiBold"/>
              </a:rPr>
              <a:t>Nordcloud  confidential  |  </a:t>
            </a:r>
            <a:r>
              <a:rPr lang="en-GB" sz="900">
                <a:solidFill>
                  <a:schemeClr val="dk1"/>
                </a:solidFill>
                <a:latin typeface="Rubik Light"/>
                <a:ea typeface="Rubik Light"/>
                <a:cs typeface="Rubik Light"/>
                <a:sym typeface="Rubik Light"/>
              </a:rPr>
              <a:t>Internal use only</a:t>
            </a:r>
            <a:endParaRPr sz="900">
              <a:solidFill>
                <a:schemeClr val="dk1"/>
              </a:solidFill>
              <a:latin typeface="Rubik Light"/>
              <a:ea typeface="Rubik Light"/>
              <a:cs typeface="Rubik Light"/>
              <a:sym typeface="Rubik Light"/>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LINE 1">
  <p:cSld name="TITLE_AND_TWO_COLUMNS_3">
    <p:bg>
      <p:bgPr>
        <a:solidFill>
          <a:schemeClr val="accent3"/>
        </a:solidFill>
      </p:bgPr>
    </p:bg>
    <p:spTree>
      <p:nvGrpSpPr>
        <p:cNvPr id="179" name="Shape 179"/>
        <p:cNvGrpSpPr/>
        <p:nvPr/>
      </p:nvGrpSpPr>
      <p:grpSpPr>
        <a:xfrm>
          <a:off x="0" y="0"/>
          <a:ext cx="0" cy="0"/>
          <a:chOff x="0" y="0"/>
          <a:chExt cx="0" cy="0"/>
        </a:xfrm>
      </p:grpSpPr>
      <p:pic>
        <p:nvPicPr>
          <p:cNvPr id="180" name="Google Shape;180;p18"/>
          <p:cNvPicPr preferRelativeResize="0"/>
          <p:nvPr/>
        </p:nvPicPr>
        <p:blipFill rotWithShape="1">
          <a:blip r:embed="rId2">
            <a:alphaModFix/>
          </a:blip>
          <a:srcRect b="2167" l="32387" r="25703" t="73254"/>
          <a:stretch/>
        </p:blipFill>
        <p:spPr>
          <a:xfrm rot="-12">
            <a:off x="-3" y="2604356"/>
            <a:ext cx="4329701" cy="2539136"/>
          </a:xfrm>
          <a:prstGeom prst="rect">
            <a:avLst/>
          </a:prstGeom>
          <a:noFill/>
          <a:ln>
            <a:noFill/>
          </a:ln>
        </p:spPr>
      </p:pic>
      <p:sp>
        <p:nvSpPr>
          <p:cNvPr id="181" name="Google Shape;181;p18"/>
          <p:cNvSpPr txBox="1"/>
          <p:nvPr>
            <p:ph idx="1" type="subTitle"/>
          </p:nvPr>
        </p:nvSpPr>
        <p:spPr>
          <a:xfrm>
            <a:off x="2638950" y="2696013"/>
            <a:ext cx="3866100" cy="9891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400">
                <a:solidFill>
                  <a:srgbClr val="FFFFFF"/>
                </a:solidFill>
                <a:latin typeface="Rubik Light"/>
                <a:ea typeface="Rubik Light"/>
                <a:cs typeface="Rubik Light"/>
                <a:sym typeface="Rubik Light"/>
              </a:defRPr>
            </a:lvl1pPr>
            <a:lvl2pPr lvl="1" rtl="0" algn="ctr">
              <a:spcBef>
                <a:spcPts val="1000"/>
              </a:spcBef>
              <a:spcAft>
                <a:spcPts val="0"/>
              </a:spcAft>
              <a:buNone/>
              <a:defRPr sz="1400">
                <a:solidFill>
                  <a:srgbClr val="FFFFFF"/>
                </a:solidFill>
              </a:defRPr>
            </a:lvl2pPr>
            <a:lvl3pPr lvl="2" rtl="0" algn="ctr">
              <a:spcBef>
                <a:spcPts val="1000"/>
              </a:spcBef>
              <a:spcAft>
                <a:spcPts val="0"/>
              </a:spcAft>
              <a:buNone/>
              <a:defRPr sz="1400">
                <a:solidFill>
                  <a:srgbClr val="FFFFFF"/>
                </a:solidFill>
              </a:defRPr>
            </a:lvl3pPr>
            <a:lvl4pPr lvl="3" rtl="0" algn="ctr">
              <a:spcBef>
                <a:spcPts val="1000"/>
              </a:spcBef>
              <a:spcAft>
                <a:spcPts val="0"/>
              </a:spcAft>
              <a:buNone/>
              <a:defRPr sz="1400">
                <a:solidFill>
                  <a:srgbClr val="FFFFFF"/>
                </a:solidFill>
              </a:defRPr>
            </a:lvl4pPr>
            <a:lvl5pPr lvl="4" rtl="0" algn="ctr">
              <a:spcBef>
                <a:spcPts val="1000"/>
              </a:spcBef>
              <a:spcAft>
                <a:spcPts val="0"/>
              </a:spcAft>
              <a:buNone/>
              <a:defRPr sz="1400">
                <a:solidFill>
                  <a:srgbClr val="FFFFFF"/>
                </a:solidFill>
              </a:defRPr>
            </a:lvl5pPr>
            <a:lvl6pPr lvl="5" rtl="0" algn="ctr">
              <a:spcBef>
                <a:spcPts val="1000"/>
              </a:spcBef>
              <a:spcAft>
                <a:spcPts val="0"/>
              </a:spcAft>
              <a:buNone/>
              <a:defRPr sz="1400">
                <a:solidFill>
                  <a:srgbClr val="FFFFFF"/>
                </a:solidFill>
              </a:defRPr>
            </a:lvl6pPr>
            <a:lvl7pPr lvl="6" rtl="0" algn="ctr">
              <a:spcBef>
                <a:spcPts val="1000"/>
              </a:spcBef>
              <a:spcAft>
                <a:spcPts val="0"/>
              </a:spcAft>
              <a:buNone/>
              <a:defRPr sz="1400">
                <a:solidFill>
                  <a:srgbClr val="FFFFFF"/>
                </a:solidFill>
              </a:defRPr>
            </a:lvl7pPr>
            <a:lvl8pPr lvl="7" rtl="0" algn="ctr">
              <a:spcBef>
                <a:spcPts val="1000"/>
              </a:spcBef>
              <a:spcAft>
                <a:spcPts val="0"/>
              </a:spcAft>
              <a:buNone/>
              <a:defRPr sz="1400">
                <a:solidFill>
                  <a:srgbClr val="FFFFFF"/>
                </a:solidFill>
              </a:defRPr>
            </a:lvl8pPr>
            <a:lvl9pPr lvl="8" rtl="0" algn="ctr">
              <a:spcBef>
                <a:spcPts val="1000"/>
              </a:spcBef>
              <a:spcAft>
                <a:spcPts val="1000"/>
              </a:spcAft>
              <a:buNone/>
              <a:defRPr sz="1400">
                <a:solidFill>
                  <a:srgbClr val="FFFFFF"/>
                </a:solidFill>
              </a:defRPr>
            </a:lvl9pPr>
          </a:lstStyle>
          <a:p/>
        </p:txBody>
      </p:sp>
      <p:sp>
        <p:nvSpPr>
          <p:cNvPr id="182" name="Google Shape;182;p18"/>
          <p:cNvSpPr txBox="1"/>
          <p:nvPr>
            <p:ph type="title"/>
          </p:nvPr>
        </p:nvSpPr>
        <p:spPr>
          <a:xfrm>
            <a:off x="1330950" y="1971525"/>
            <a:ext cx="6482100" cy="724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rgbClr val="FFFFFF"/>
              </a:buClr>
              <a:buSzPts val="3000"/>
              <a:buNone/>
              <a:defRPr sz="3000">
                <a:solidFill>
                  <a:srgbClr val="FFFFFF"/>
                </a:solidFill>
              </a:defRPr>
            </a:lvl1pPr>
            <a:lvl2pPr lvl="1" rtl="0" algn="ctr">
              <a:spcBef>
                <a:spcPts val="0"/>
              </a:spcBef>
              <a:spcAft>
                <a:spcPts val="0"/>
              </a:spcAft>
              <a:buClr>
                <a:srgbClr val="FFFFFF"/>
              </a:buClr>
              <a:buSzPts val="4000"/>
              <a:buNone/>
              <a:defRPr sz="4000">
                <a:solidFill>
                  <a:srgbClr val="FFFFFF"/>
                </a:solidFill>
              </a:defRPr>
            </a:lvl2pPr>
            <a:lvl3pPr lvl="2" rtl="0" algn="ctr">
              <a:spcBef>
                <a:spcPts val="0"/>
              </a:spcBef>
              <a:spcAft>
                <a:spcPts val="0"/>
              </a:spcAft>
              <a:buClr>
                <a:srgbClr val="FFFFFF"/>
              </a:buClr>
              <a:buSzPts val="4000"/>
              <a:buNone/>
              <a:defRPr sz="4000">
                <a:solidFill>
                  <a:srgbClr val="FFFFFF"/>
                </a:solidFill>
              </a:defRPr>
            </a:lvl3pPr>
            <a:lvl4pPr lvl="3" rtl="0" algn="ctr">
              <a:spcBef>
                <a:spcPts val="0"/>
              </a:spcBef>
              <a:spcAft>
                <a:spcPts val="0"/>
              </a:spcAft>
              <a:buClr>
                <a:srgbClr val="FFFFFF"/>
              </a:buClr>
              <a:buSzPts val="4000"/>
              <a:buNone/>
              <a:defRPr sz="4000">
                <a:solidFill>
                  <a:srgbClr val="FFFFFF"/>
                </a:solidFill>
              </a:defRPr>
            </a:lvl4pPr>
            <a:lvl5pPr lvl="4" rtl="0" algn="ctr">
              <a:spcBef>
                <a:spcPts val="0"/>
              </a:spcBef>
              <a:spcAft>
                <a:spcPts val="0"/>
              </a:spcAft>
              <a:buClr>
                <a:srgbClr val="FFFFFF"/>
              </a:buClr>
              <a:buSzPts val="4000"/>
              <a:buNone/>
              <a:defRPr sz="4000">
                <a:solidFill>
                  <a:srgbClr val="FFFFFF"/>
                </a:solidFill>
              </a:defRPr>
            </a:lvl5pPr>
            <a:lvl6pPr lvl="5" rtl="0" algn="ctr">
              <a:spcBef>
                <a:spcPts val="0"/>
              </a:spcBef>
              <a:spcAft>
                <a:spcPts val="0"/>
              </a:spcAft>
              <a:buClr>
                <a:srgbClr val="FFFFFF"/>
              </a:buClr>
              <a:buSzPts val="4000"/>
              <a:buNone/>
              <a:defRPr sz="4000">
                <a:solidFill>
                  <a:srgbClr val="FFFFFF"/>
                </a:solidFill>
              </a:defRPr>
            </a:lvl6pPr>
            <a:lvl7pPr lvl="6" rtl="0" algn="ctr">
              <a:spcBef>
                <a:spcPts val="0"/>
              </a:spcBef>
              <a:spcAft>
                <a:spcPts val="0"/>
              </a:spcAft>
              <a:buClr>
                <a:srgbClr val="FFFFFF"/>
              </a:buClr>
              <a:buSzPts val="4000"/>
              <a:buNone/>
              <a:defRPr sz="4000">
                <a:solidFill>
                  <a:srgbClr val="FFFFFF"/>
                </a:solidFill>
              </a:defRPr>
            </a:lvl7pPr>
            <a:lvl8pPr lvl="7" rtl="0" algn="ctr">
              <a:spcBef>
                <a:spcPts val="0"/>
              </a:spcBef>
              <a:spcAft>
                <a:spcPts val="0"/>
              </a:spcAft>
              <a:buClr>
                <a:srgbClr val="FFFFFF"/>
              </a:buClr>
              <a:buSzPts val="4000"/>
              <a:buNone/>
              <a:defRPr sz="4000">
                <a:solidFill>
                  <a:srgbClr val="FFFFFF"/>
                </a:solidFill>
              </a:defRPr>
            </a:lvl8pPr>
            <a:lvl9pPr lvl="8" rtl="0" algn="ctr">
              <a:spcBef>
                <a:spcPts val="0"/>
              </a:spcBef>
              <a:spcAft>
                <a:spcPts val="0"/>
              </a:spcAft>
              <a:buClr>
                <a:srgbClr val="FFFFFF"/>
              </a:buClr>
              <a:buSzPts val="4000"/>
              <a:buNone/>
              <a:defRPr sz="4000">
                <a:solidFill>
                  <a:srgbClr val="FFFFFF"/>
                </a:solidFill>
              </a:defRPr>
            </a:lvl9pPr>
          </a:lstStyle>
          <a:p/>
        </p:txBody>
      </p:sp>
      <p:pic>
        <p:nvPicPr>
          <p:cNvPr id="183" name="Google Shape;183;p18"/>
          <p:cNvPicPr preferRelativeResize="0"/>
          <p:nvPr/>
        </p:nvPicPr>
        <p:blipFill rotWithShape="1">
          <a:blip r:embed="rId2">
            <a:alphaModFix/>
          </a:blip>
          <a:srcRect b="40950" l="26390" r="46774" t="0"/>
          <a:stretch/>
        </p:blipFill>
        <p:spPr>
          <a:xfrm>
            <a:off x="6709900" y="558300"/>
            <a:ext cx="2434099" cy="4630376"/>
          </a:xfrm>
          <a:prstGeom prst="rect">
            <a:avLst/>
          </a:prstGeom>
          <a:noFill/>
          <a:ln>
            <a:noFill/>
          </a:ln>
        </p:spPr>
      </p:pic>
      <p:pic>
        <p:nvPicPr>
          <p:cNvPr id="184" name="Google Shape;184;p18"/>
          <p:cNvPicPr preferRelativeResize="0"/>
          <p:nvPr/>
        </p:nvPicPr>
        <p:blipFill rotWithShape="1">
          <a:blip r:embed="rId3">
            <a:alphaModFix/>
          </a:blip>
          <a:srcRect b="0" l="0" r="0" t="0"/>
          <a:stretch/>
        </p:blipFill>
        <p:spPr>
          <a:xfrm>
            <a:off x="7269911" y="4702750"/>
            <a:ext cx="1429789" cy="400325"/>
          </a:xfrm>
          <a:prstGeom prst="rect">
            <a:avLst/>
          </a:prstGeom>
          <a:noFill/>
          <a:ln>
            <a:noFill/>
          </a:ln>
        </p:spPr>
      </p:pic>
      <p:sp>
        <p:nvSpPr>
          <p:cNvPr id="185" name="Google Shape;185;p18"/>
          <p:cNvSpPr/>
          <p:nvPr/>
        </p:nvSpPr>
        <p:spPr>
          <a:xfrm>
            <a:off x="8759800" y="0"/>
            <a:ext cx="385200" cy="51435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8"/>
          <p:cNvSpPr/>
          <p:nvPr/>
        </p:nvSpPr>
        <p:spPr>
          <a:xfrm>
            <a:off x="8839450" y="4736475"/>
            <a:ext cx="225900" cy="2259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8"/>
          <p:cNvSpPr txBox="1"/>
          <p:nvPr>
            <p:ph idx="12" type="sldNum"/>
          </p:nvPr>
        </p:nvSpPr>
        <p:spPr>
          <a:xfrm>
            <a:off x="8837554" y="4726575"/>
            <a:ext cx="225900" cy="245700"/>
          </a:xfrm>
          <a:prstGeom prst="rect">
            <a:avLst/>
          </a:prstGeom>
        </p:spPr>
        <p:txBody>
          <a:bodyPr anchorCtr="0" anchor="ctr" bIns="0" lIns="0" spcFirstLastPara="1" rIns="0" wrap="square" tIns="0">
            <a:noAutofit/>
          </a:bodyPr>
          <a:lstStyle>
            <a:lvl1pPr lvl="0" rtl="0" algn="ctr">
              <a:buNone/>
              <a:defRPr sz="800">
                <a:solidFill>
                  <a:srgbClr val="FFFFFF"/>
                </a:solidFill>
                <a:latin typeface="Rubik"/>
                <a:ea typeface="Rubik"/>
                <a:cs typeface="Rubik"/>
                <a:sym typeface="Rubik"/>
              </a:defRPr>
            </a:lvl1pPr>
            <a:lvl2pPr lvl="1" rtl="0" algn="ctr">
              <a:buNone/>
              <a:defRPr sz="800">
                <a:solidFill>
                  <a:srgbClr val="FFFFFF"/>
                </a:solidFill>
                <a:latin typeface="Rubik"/>
                <a:ea typeface="Rubik"/>
                <a:cs typeface="Rubik"/>
                <a:sym typeface="Rubik"/>
              </a:defRPr>
            </a:lvl2pPr>
            <a:lvl3pPr lvl="2" rtl="0" algn="ctr">
              <a:buNone/>
              <a:defRPr sz="800">
                <a:solidFill>
                  <a:srgbClr val="FFFFFF"/>
                </a:solidFill>
                <a:latin typeface="Rubik"/>
                <a:ea typeface="Rubik"/>
                <a:cs typeface="Rubik"/>
                <a:sym typeface="Rubik"/>
              </a:defRPr>
            </a:lvl3pPr>
            <a:lvl4pPr lvl="3" rtl="0" algn="ctr">
              <a:buNone/>
              <a:defRPr sz="800">
                <a:solidFill>
                  <a:srgbClr val="FFFFFF"/>
                </a:solidFill>
                <a:latin typeface="Rubik"/>
                <a:ea typeface="Rubik"/>
                <a:cs typeface="Rubik"/>
                <a:sym typeface="Rubik"/>
              </a:defRPr>
            </a:lvl4pPr>
            <a:lvl5pPr lvl="4" rtl="0" algn="ctr">
              <a:buNone/>
              <a:defRPr sz="800">
                <a:solidFill>
                  <a:srgbClr val="FFFFFF"/>
                </a:solidFill>
                <a:latin typeface="Rubik"/>
                <a:ea typeface="Rubik"/>
                <a:cs typeface="Rubik"/>
                <a:sym typeface="Rubik"/>
              </a:defRPr>
            </a:lvl5pPr>
            <a:lvl6pPr lvl="5" rtl="0" algn="ctr">
              <a:buNone/>
              <a:defRPr sz="800">
                <a:solidFill>
                  <a:srgbClr val="FFFFFF"/>
                </a:solidFill>
                <a:latin typeface="Rubik"/>
                <a:ea typeface="Rubik"/>
                <a:cs typeface="Rubik"/>
                <a:sym typeface="Rubik"/>
              </a:defRPr>
            </a:lvl6pPr>
            <a:lvl7pPr lvl="6" rtl="0" algn="ctr">
              <a:buNone/>
              <a:defRPr sz="800">
                <a:solidFill>
                  <a:srgbClr val="FFFFFF"/>
                </a:solidFill>
                <a:latin typeface="Rubik"/>
                <a:ea typeface="Rubik"/>
                <a:cs typeface="Rubik"/>
                <a:sym typeface="Rubik"/>
              </a:defRPr>
            </a:lvl7pPr>
            <a:lvl8pPr lvl="7" rtl="0" algn="ctr">
              <a:buNone/>
              <a:defRPr sz="800">
                <a:solidFill>
                  <a:srgbClr val="FFFFFF"/>
                </a:solidFill>
                <a:latin typeface="Rubik"/>
                <a:ea typeface="Rubik"/>
                <a:cs typeface="Rubik"/>
                <a:sym typeface="Rubik"/>
              </a:defRPr>
            </a:lvl8pPr>
            <a:lvl9pPr lvl="8" rtl="0" algn="ctr">
              <a:buNone/>
              <a:defRPr sz="800">
                <a:solidFill>
                  <a:srgbClr val="FFFFFF"/>
                </a:solidFill>
                <a:latin typeface="Rubik"/>
                <a:ea typeface="Rubik"/>
                <a:cs typeface="Rubik"/>
                <a:sym typeface="Rubik"/>
              </a:defRPr>
            </a:lvl9pPr>
          </a:lstStyle>
          <a:p>
            <a:pPr indent="0" lvl="0" marL="0" rtl="0" algn="ctr">
              <a:spcBef>
                <a:spcPts val="0"/>
              </a:spcBef>
              <a:spcAft>
                <a:spcPts val="0"/>
              </a:spcAft>
              <a:buNone/>
            </a:pPr>
            <a:fld id="{00000000-1234-1234-1234-123412341234}" type="slidenum">
              <a:rPr lang="en-GB"/>
              <a:t>‹#›</a:t>
            </a:fld>
            <a:endParaRPr/>
          </a:p>
        </p:txBody>
      </p:sp>
      <p:sp>
        <p:nvSpPr>
          <p:cNvPr id="188" name="Google Shape;188;p18"/>
          <p:cNvSpPr txBox="1"/>
          <p:nvPr/>
        </p:nvSpPr>
        <p:spPr>
          <a:xfrm rot="5393271">
            <a:off x="7341143" y="1458325"/>
            <a:ext cx="3218706"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solidFill>
                  <a:schemeClr val="dk1"/>
                </a:solidFill>
                <a:latin typeface="Rubik SemiBold"/>
                <a:ea typeface="Rubik SemiBold"/>
                <a:cs typeface="Rubik SemiBold"/>
                <a:sym typeface="Rubik SemiBold"/>
              </a:rPr>
              <a:t>Nordcloud  confidential  |  </a:t>
            </a:r>
            <a:r>
              <a:rPr lang="en-GB" sz="900">
                <a:solidFill>
                  <a:schemeClr val="dk1"/>
                </a:solidFill>
                <a:latin typeface="Rubik Light"/>
                <a:ea typeface="Rubik Light"/>
                <a:cs typeface="Rubik Light"/>
                <a:sym typeface="Rubik Light"/>
              </a:rPr>
              <a:t>Internal use only</a:t>
            </a:r>
            <a:endParaRPr sz="900">
              <a:solidFill>
                <a:schemeClr val="dk1"/>
              </a:solidFill>
              <a:latin typeface="Rubik Light"/>
              <a:ea typeface="Rubik Light"/>
              <a:cs typeface="Rubik Light"/>
              <a:sym typeface="Rubik Light"/>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S 1">
  <p:cSld name="TITLE_AND_TWO_COLUMNS_2">
    <p:spTree>
      <p:nvGrpSpPr>
        <p:cNvPr id="189" name="Shape 189"/>
        <p:cNvGrpSpPr/>
        <p:nvPr/>
      </p:nvGrpSpPr>
      <p:grpSpPr>
        <a:xfrm>
          <a:off x="0" y="0"/>
          <a:ext cx="0" cy="0"/>
          <a:chOff x="0" y="0"/>
          <a:chExt cx="0" cy="0"/>
        </a:xfrm>
      </p:grpSpPr>
      <p:sp>
        <p:nvSpPr>
          <p:cNvPr id="190" name="Google Shape;190;p19"/>
          <p:cNvSpPr/>
          <p:nvPr/>
        </p:nvSpPr>
        <p:spPr>
          <a:xfrm flipH="1">
            <a:off x="3838" y="2854054"/>
            <a:ext cx="9136313" cy="2289456"/>
          </a:xfrm>
          <a:custGeom>
            <a:rect b="b" l="l" r="r" t="t"/>
            <a:pathLst>
              <a:path extrusionOk="0" h="70881" w="282858">
                <a:moveTo>
                  <a:pt x="57528" y="1"/>
                </a:moveTo>
                <a:cubicBezTo>
                  <a:pt x="37107" y="1"/>
                  <a:pt x="17867" y="6326"/>
                  <a:pt x="1" y="16029"/>
                </a:cubicBezTo>
                <a:lnTo>
                  <a:pt x="1" y="70881"/>
                </a:lnTo>
                <a:lnTo>
                  <a:pt x="282857" y="70881"/>
                </a:lnTo>
                <a:lnTo>
                  <a:pt x="282857" y="53831"/>
                </a:lnTo>
                <a:cubicBezTo>
                  <a:pt x="276183" y="53941"/>
                  <a:pt x="269511" y="54030"/>
                  <a:pt x="262852" y="54030"/>
                </a:cubicBezTo>
                <a:cubicBezTo>
                  <a:pt x="230491" y="54030"/>
                  <a:pt x="198425" y="51930"/>
                  <a:pt x="167736" y="39913"/>
                </a:cubicBezTo>
                <a:cubicBezTo>
                  <a:pt x="131005" y="25530"/>
                  <a:pt x="101025" y="967"/>
                  <a:pt x="59794" y="27"/>
                </a:cubicBezTo>
                <a:cubicBezTo>
                  <a:pt x="59037" y="10"/>
                  <a:pt x="58282" y="1"/>
                  <a:pt x="5752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9"/>
          <p:cNvSpPr/>
          <p:nvPr/>
        </p:nvSpPr>
        <p:spPr>
          <a:xfrm flipH="1">
            <a:off x="6672245" y="3458150"/>
            <a:ext cx="2471755" cy="1685448"/>
          </a:xfrm>
          <a:custGeom>
            <a:rect b="b" l="l" r="r" t="t"/>
            <a:pathLst>
              <a:path extrusionOk="0" h="52020" w="57091">
                <a:moveTo>
                  <a:pt x="167" y="14181"/>
                </a:moveTo>
                <a:cubicBezTo>
                  <a:pt x="845" y="14181"/>
                  <a:pt x="14859" y="1"/>
                  <a:pt x="24658" y="18574"/>
                </a:cubicBezTo>
                <a:cubicBezTo>
                  <a:pt x="34457" y="37160"/>
                  <a:pt x="57090" y="28040"/>
                  <a:pt x="50840" y="52019"/>
                </a:cubicBezTo>
                <a:lnTo>
                  <a:pt x="0" y="52019"/>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92" name="Google Shape;192;p19"/>
          <p:cNvPicPr preferRelativeResize="0"/>
          <p:nvPr/>
        </p:nvPicPr>
        <p:blipFill rotWithShape="1">
          <a:blip r:embed="rId2">
            <a:alphaModFix/>
          </a:blip>
          <a:srcRect b="4296" l="0" r="0" t="4296"/>
          <a:stretch/>
        </p:blipFill>
        <p:spPr>
          <a:xfrm>
            <a:off x="4375100" y="1139925"/>
            <a:ext cx="4532010" cy="2549255"/>
          </a:xfrm>
          <a:prstGeom prst="rect">
            <a:avLst/>
          </a:prstGeom>
          <a:noFill/>
          <a:ln>
            <a:noFill/>
          </a:ln>
        </p:spPr>
      </p:pic>
      <p:sp>
        <p:nvSpPr>
          <p:cNvPr id="193" name="Google Shape;193;p19"/>
          <p:cNvSpPr txBox="1"/>
          <p:nvPr>
            <p:ph type="title"/>
          </p:nvPr>
        </p:nvSpPr>
        <p:spPr>
          <a:xfrm>
            <a:off x="655100" y="1896125"/>
            <a:ext cx="3542100" cy="7245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3000"/>
              <a:buNone/>
              <a:defRPr sz="3000"/>
            </a:lvl1pPr>
            <a:lvl2pPr lvl="1" rtl="0" algn="ctr">
              <a:spcBef>
                <a:spcPts val="0"/>
              </a:spcBef>
              <a:spcAft>
                <a:spcPts val="0"/>
              </a:spcAft>
              <a:buSzPts val="4000"/>
              <a:buNone/>
              <a:defRPr sz="4000"/>
            </a:lvl2pPr>
            <a:lvl3pPr lvl="2" rtl="0" algn="ctr">
              <a:spcBef>
                <a:spcPts val="0"/>
              </a:spcBef>
              <a:spcAft>
                <a:spcPts val="0"/>
              </a:spcAft>
              <a:buSzPts val="4000"/>
              <a:buNone/>
              <a:defRPr sz="4000"/>
            </a:lvl3pPr>
            <a:lvl4pPr lvl="3" rtl="0" algn="ctr">
              <a:spcBef>
                <a:spcPts val="0"/>
              </a:spcBef>
              <a:spcAft>
                <a:spcPts val="0"/>
              </a:spcAft>
              <a:buSzPts val="4000"/>
              <a:buNone/>
              <a:defRPr sz="4000"/>
            </a:lvl4pPr>
            <a:lvl5pPr lvl="4" rtl="0" algn="ctr">
              <a:spcBef>
                <a:spcPts val="0"/>
              </a:spcBef>
              <a:spcAft>
                <a:spcPts val="0"/>
              </a:spcAft>
              <a:buSzPts val="4000"/>
              <a:buNone/>
              <a:defRPr sz="4000"/>
            </a:lvl5pPr>
            <a:lvl6pPr lvl="5" rtl="0" algn="ctr">
              <a:spcBef>
                <a:spcPts val="0"/>
              </a:spcBef>
              <a:spcAft>
                <a:spcPts val="0"/>
              </a:spcAft>
              <a:buSzPts val="4000"/>
              <a:buNone/>
              <a:defRPr sz="4000"/>
            </a:lvl6pPr>
            <a:lvl7pPr lvl="6" rtl="0" algn="ctr">
              <a:spcBef>
                <a:spcPts val="0"/>
              </a:spcBef>
              <a:spcAft>
                <a:spcPts val="0"/>
              </a:spcAft>
              <a:buSzPts val="4000"/>
              <a:buNone/>
              <a:defRPr sz="4000"/>
            </a:lvl7pPr>
            <a:lvl8pPr lvl="7" rtl="0" algn="ctr">
              <a:spcBef>
                <a:spcPts val="0"/>
              </a:spcBef>
              <a:spcAft>
                <a:spcPts val="0"/>
              </a:spcAft>
              <a:buSzPts val="4000"/>
              <a:buNone/>
              <a:defRPr sz="4000"/>
            </a:lvl8pPr>
            <a:lvl9pPr lvl="8" rtl="0" algn="ctr">
              <a:spcBef>
                <a:spcPts val="0"/>
              </a:spcBef>
              <a:spcAft>
                <a:spcPts val="0"/>
              </a:spcAft>
              <a:buSzPts val="4000"/>
              <a:buNone/>
              <a:defRPr sz="4000"/>
            </a:lvl9pPr>
          </a:lstStyle>
          <a:p/>
        </p:txBody>
      </p:sp>
      <p:sp>
        <p:nvSpPr>
          <p:cNvPr id="194" name="Google Shape;194;p19"/>
          <p:cNvSpPr txBox="1"/>
          <p:nvPr>
            <p:ph idx="1" type="subTitle"/>
          </p:nvPr>
        </p:nvSpPr>
        <p:spPr>
          <a:xfrm>
            <a:off x="655100" y="2700075"/>
            <a:ext cx="3104100" cy="9891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400">
                <a:latin typeface="Rubik Light"/>
                <a:ea typeface="Rubik Light"/>
                <a:cs typeface="Rubik Light"/>
                <a:sym typeface="Rubik Light"/>
              </a:defRPr>
            </a:lvl1pPr>
            <a:lvl2pPr lvl="1" rtl="0" algn="ctr">
              <a:spcBef>
                <a:spcPts val="1000"/>
              </a:spcBef>
              <a:spcAft>
                <a:spcPts val="0"/>
              </a:spcAft>
              <a:buNone/>
              <a:defRPr sz="1400"/>
            </a:lvl2pPr>
            <a:lvl3pPr lvl="2" rtl="0" algn="ctr">
              <a:spcBef>
                <a:spcPts val="1000"/>
              </a:spcBef>
              <a:spcAft>
                <a:spcPts val="0"/>
              </a:spcAft>
              <a:buNone/>
              <a:defRPr sz="1400"/>
            </a:lvl3pPr>
            <a:lvl4pPr lvl="3" rtl="0" algn="ctr">
              <a:spcBef>
                <a:spcPts val="1000"/>
              </a:spcBef>
              <a:spcAft>
                <a:spcPts val="0"/>
              </a:spcAft>
              <a:buNone/>
              <a:defRPr sz="1400"/>
            </a:lvl4pPr>
            <a:lvl5pPr lvl="4" rtl="0" algn="ctr">
              <a:spcBef>
                <a:spcPts val="1000"/>
              </a:spcBef>
              <a:spcAft>
                <a:spcPts val="0"/>
              </a:spcAft>
              <a:buNone/>
              <a:defRPr sz="1400"/>
            </a:lvl5pPr>
            <a:lvl6pPr lvl="5" rtl="0" algn="ctr">
              <a:spcBef>
                <a:spcPts val="1000"/>
              </a:spcBef>
              <a:spcAft>
                <a:spcPts val="0"/>
              </a:spcAft>
              <a:buNone/>
              <a:defRPr sz="1400"/>
            </a:lvl6pPr>
            <a:lvl7pPr lvl="6" rtl="0" algn="ctr">
              <a:spcBef>
                <a:spcPts val="1000"/>
              </a:spcBef>
              <a:spcAft>
                <a:spcPts val="0"/>
              </a:spcAft>
              <a:buNone/>
              <a:defRPr sz="1400"/>
            </a:lvl7pPr>
            <a:lvl8pPr lvl="7" rtl="0" algn="ctr">
              <a:spcBef>
                <a:spcPts val="1000"/>
              </a:spcBef>
              <a:spcAft>
                <a:spcPts val="0"/>
              </a:spcAft>
              <a:buNone/>
              <a:defRPr sz="1400"/>
            </a:lvl8pPr>
            <a:lvl9pPr lvl="8" rtl="0" algn="ctr">
              <a:spcBef>
                <a:spcPts val="1000"/>
              </a:spcBef>
              <a:spcAft>
                <a:spcPts val="1000"/>
              </a:spcAft>
              <a:buNone/>
              <a:defRPr sz="1400"/>
            </a:lvl9pPr>
          </a:lstStyle>
          <a:p/>
        </p:txBody>
      </p:sp>
      <p:pic>
        <p:nvPicPr>
          <p:cNvPr id="195" name="Google Shape;195;p19"/>
          <p:cNvPicPr preferRelativeResize="0"/>
          <p:nvPr/>
        </p:nvPicPr>
        <p:blipFill rotWithShape="1">
          <a:blip r:embed="rId3">
            <a:alphaModFix/>
          </a:blip>
          <a:srcRect b="0" l="0" r="0" t="0"/>
          <a:stretch/>
        </p:blipFill>
        <p:spPr>
          <a:xfrm>
            <a:off x="7269911" y="4702750"/>
            <a:ext cx="1429789" cy="400325"/>
          </a:xfrm>
          <a:prstGeom prst="rect">
            <a:avLst/>
          </a:prstGeom>
          <a:noFill/>
          <a:ln>
            <a:noFill/>
          </a:ln>
        </p:spPr>
      </p:pic>
      <p:sp>
        <p:nvSpPr>
          <p:cNvPr id="196" name="Google Shape;196;p19"/>
          <p:cNvSpPr/>
          <p:nvPr/>
        </p:nvSpPr>
        <p:spPr>
          <a:xfrm>
            <a:off x="8759800" y="0"/>
            <a:ext cx="385200" cy="5143500"/>
          </a:xfrm>
          <a:prstGeom prst="rect">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9"/>
          <p:cNvSpPr/>
          <p:nvPr/>
        </p:nvSpPr>
        <p:spPr>
          <a:xfrm>
            <a:off x="8839450" y="4736475"/>
            <a:ext cx="225900" cy="2259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9"/>
          <p:cNvSpPr txBox="1"/>
          <p:nvPr>
            <p:ph idx="12" type="sldNum"/>
          </p:nvPr>
        </p:nvSpPr>
        <p:spPr>
          <a:xfrm>
            <a:off x="8837554" y="4726575"/>
            <a:ext cx="225900" cy="245700"/>
          </a:xfrm>
          <a:prstGeom prst="rect">
            <a:avLst/>
          </a:prstGeom>
        </p:spPr>
        <p:txBody>
          <a:bodyPr anchorCtr="0" anchor="ctr" bIns="0" lIns="0" spcFirstLastPara="1" rIns="0" wrap="square" tIns="0">
            <a:noAutofit/>
          </a:bodyPr>
          <a:lstStyle>
            <a:lvl1pPr lvl="0" rtl="0" algn="ctr">
              <a:buNone/>
              <a:defRPr sz="800">
                <a:solidFill>
                  <a:srgbClr val="FFFFFF"/>
                </a:solidFill>
                <a:latin typeface="Rubik"/>
                <a:ea typeface="Rubik"/>
                <a:cs typeface="Rubik"/>
                <a:sym typeface="Rubik"/>
              </a:defRPr>
            </a:lvl1pPr>
            <a:lvl2pPr lvl="1" rtl="0" algn="ctr">
              <a:buNone/>
              <a:defRPr sz="800">
                <a:solidFill>
                  <a:srgbClr val="FFFFFF"/>
                </a:solidFill>
                <a:latin typeface="Rubik"/>
                <a:ea typeface="Rubik"/>
                <a:cs typeface="Rubik"/>
                <a:sym typeface="Rubik"/>
              </a:defRPr>
            </a:lvl2pPr>
            <a:lvl3pPr lvl="2" rtl="0" algn="ctr">
              <a:buNone/>
              <a:defRPr sz="800">
                <a:solidFill>
                  <a:srgbClr val="FFFFFF"/>
                </a:solidFill>
                <a:latin typeface="Rubik"/>
                <a:ea typeface="Rubik"/>
                <a:cs typeface="Rubik"/>
                <a:sym typeface="Rubik"/>
              </a:defRPr>
            </a:lvl3pPr>
            <a:lvl4pPr lvl="3" rtl="0" algn="ctr">
              <a:buNone/>
              <a:defRPr sz="800">
                <a:solidFill>
                  <a:srgbClr val="FFFFFF"/>
                </a:solidFill>
                <a:latin typeface="Rubik"/>
                <a:ea typeface="Rubik"/>
                <a:cs typeface="Rubik"/>
                <a:sym typeface="Rubik"/>
              </a:defRPr>
            </a:lvl4pPr>
            <a:lvl5pPr lvl="4" rtl="0" algn="ctr">
              <a:buNone/>
              <a:defRPr sz="800">
                <a:solidFill>
                  <a:srgbClr val="FFFFFF"/>
                </a:solidFill>
                <a:latin typeface="Rubik"/>
                <a:ea typeface="Rubik"/>
                <a:cs typeface="Rubik"/>
                <a:sym typeface="Rubik"/>
              </a:defRPr>
            </a:lvl5pPr>
            <a:lvl6pPr lvl="5" rtl="0" algn="ctr">
              <a:buNone/>
              <a:defRPr sz="800">
                <a:solidFill>
                  <a:srgbClr val="FFFFFF"/>
                </a:solidFill>
                <a:latin typeface="Rubik"/>
                <a:ea typeface="Rubik"/>
                <a:cs typeface="Rubik"/>
                <a:sym typeface="Rubik"/>
              </a:defRPr>
            </a:lvl6pPr>
            <a:lvl7pPr lvl="6" rtl="0" algn="ctr">
              <a:buNone/>
              <a:defRPr sz="800">
                <a:solidFill>
                  <a:srgbClr val="FFFFFF"/>
                </a:solidFill>
                <a:latin typeface="Rubik"/>
                <a:ea typeface="Rubik"/>
                <a:cs typeface="Rubik"/>
                <a:sym typeface="Rubik"/>
              </a:defRPr>
            </a:lvl7pPr>
            <a:lvl8pPr lvl="7" rtl="0" algn="ctr">
              <a:buNone/>
              <a:defRPr sz="800">
                <a:solidFill>
                  <a:srgbClr val="FFFFFF"/>
                </a:solidFill>
                <a:latin typeface="Rubik"/>
                <a:ea typeface="Rubik"/>
                <a:cs typeface="Rubik"/>
                <a:sym typeface="Rubik"/>
              </a:defRPr>
            </a:lvl8pPr>
            <a:lvl9pPr lvl="8" rtl="0" algn="ctr">
              <a:buNone/>
              <a:defRPr sz="800">
                <a:solidFill>
                  <a:srgbClr val="FFFFFF"/>
                </a:solidFill>
                <a:latin typeface="Rubik"/>
                <a:ea typeface="Rubik"/>
                <a:cs typeface="Rubik"/>
                <a:sym typeface="Rubik"/>
              </a:defRPr>
            </a:lvl9pPr>
          </a:lstStyle>
          <a:p>
            <a:pPr indent="0" lvl="0" marL="0" rtl="0" algn="ctr">
              <a:spcBef>
                <a:spcPts val="0"/>
              </a:spcBef>
              <a:spcAft>
                <a:spcPts val="0"/>
              </a:spcAft>
              <a:buNone/>
            </a:pPr>
            <a:fld id="{00000000-1234-1234-1234-123412341234}" type="slidenum">
              <a:rPr lang="en-GB"/>
              <a:t>‹#›</a:t>
            </a:fld>
            <a:endParaRPr/>
          </a:p>
        </p:txBody>
      </p:sp>
      <p:sp>
        <p:nvSpPr>
          <p:cNvPr id="199" name="Google Shape;199;p19"/>
          <p:cNvSpPr txBox="1"/>
          <p:nvPr/>
        </p:nvSpPr>
        <p:spPr>
          <a:xfrm rot="5393271">
            <a:off x="7341143" y="1458325"/>
            <a:ext cx="3218706"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solidFill>
                  <a:schemeClr val="dk1"/>
                </a:solidFill>
                <a:latin typeface="Rubik SemiBold"/>
                <a:ea typeface="Rubik SemiBold"/>
                <a:cs typeface="Rubik SemiBold"/>
                <a:sym typeface="Rubik SemiBold"/>
              </a:rPr>
              <a:t>Nordcloud  confidential  |  </a:t>
            </a:r>
            <a:r>
              <a:rPr lang="en-GB" sz="900">
                <a:solidFill>
                  <a:schemeClr val="dk1"/>
                </a:solidFill>
                <a:latin typeface="Rubik Light"/>
                <a:ea typeface="Rubik Light"/>
                <a:cs typeface="Rubik Light"/>
                <a:sym typeface="Rubik Light"/>
              </a:rPr>
              <a:t>Internal use only</a:t>
            </a:r>
            <a:endParaRPr sz="900">
              <a:solidFill>
                <a:schemeClr val="dk1"/>
              </a:solidFill>
              <a:latin typeface="Rubik Light"/>
              <a:ea typeface="Rubik Light"/>
              <a:cs typeface="Rubik Light"/>
              <a:sym typeface="Rubik Light"/>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BODY 1" type="titleOnly">
  <p:cSld name="TITLE_ONLY">
    <p:spTree>
      <p:nvGrpSpPr>
        <p:cNvPr id="200" name="Shape 200"/>
        <p:cNvGrpSpPr/>
        <p:nvPr/>
      </p:nvGrpSpPr>
      <p:grpSpPr>
        <a:xfrm>
          <a:off x="0" y="0"/>
          <a:ext cx="0" cy="0"/>
          <a:chOff x="0" y="0"/>
          <a:chExt cx="0" cy="0"/>
        </a:xfrm>
      </p:grpSpPr>
      <p:sp>
        <p:nvSpPr>
          <p:cNvPr id="201" name="Google Shape;201;p20"/>
          <p:cNvSpPr txBox="1"/>
          <p:nvPr>
            <p:ph type="title"/>
          </p:nvPr>
        </p:nvSpPr>
        <p:spPr>
          <a:xfrm>
            <a:off x="717525" y="650100"/>
            <a:ext cx="7459200" cy="576000"/>
          </a:xfrm>
          <a:prstGeom prst="rect">
            <a:avLst/>
          </a:prstGeom>
        </p:spPr>
        <p:txBody>
          <a:bodyPr anchorCtr="0" anchor="t" bIns="0" lIns="91425" spcFirstLastPara="1" rIns="91425" wrap="square" tIns="91425">
            <a:noAutofit/>
          </a:bodyPr>
          <a:lstStyle>
            <a:lvl1pPr lvl="0" rtl="0">
              <a:spcBef>
                <a:spcPts val="0"/>
              </a:spcBef>
              <a:spcAft>
                <a:spcPts val="0"/>
              </a:spcAft>
              <a:buSzPts val="2400"/>
              <a:buNone/>
              <a:defRPr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202" name="Google Shape;202;p20"/>
          <p:cNvSpPr txBox="1"/>
          <p:nvPr>
            <p:ph idx="1" type="body"/>
          </p:nvPr>
        </p:nvSpPr>
        <p:spPr>
          <a:xfrm>
            <a:off x="717525" y="1414850"/>
            <a:ext cx="7838100" cy="3127500"/>
          </a:xfrm>
          <a:prstGeom prst="rect">
            <a:avLst/>
          </a:prstGeom>
        </p:spPr>
        <p:txBody>
          <a:bodyPr anchorCtr="0" anchor="t" bIns="91425" lIns="91425" spcFirstLastPara="1" rIns="91425" wrap="square" tIns="91425">
            <a:noAutofit/>
          </a:bodyPr>
          <a:lstStyle>
            <a:lvl1pPr indent="-304800" lvl="0" marL="457200" rtl="0">
              <a:lnSpc>
                <a:spcPct val="115000"/>
              </a:lnSpc>
              <a:spcBef>
                <a:spcPts val="0"/>
              </a:spcBef>
              <a:spcAft>
                <a:spcPts val="0"/>
              </a:spcAft>
              <a:buClr>
                <a:schemeClr val="accent1"/>
              </a:buClr>
              <a:buSzPts val="1200"/>
              <a:buFont typeface="Rubik Light"/>
              <a:buChar char="●"/>
              <a:defRPr sz="1200">
                <a:solidFill>
                  <a:schemeClr val="dk1"/>
                </a:solidFill>
                <a:latin typeface="Rubik Light"/>
                <a:ea typeface="Rubik Light"/>
                <a:cs typeface="Rubik Light"/>
                <a:sym typeface="Rubik Light"/>
              </a:defRPr>
            </a:lvl1pPr>
            <a:lvl2pPr indent="-298450" lvl="1" marL="914400" rtl="0">
              <a:lnSpc>
                <a:spcPct val="115000"/>
              </a:lnSpc>
              <a:spcBef>
                <a:spcPts val="1000"/>
              </a:spcBef>
              <a:spcAft>
                <a:spcPts val="0"/>
              </a:spcAft>
              <a:buClr>
                <a:srgbClr val="FF0000"/>
              </a:buClr>
              <a:buSzPts val="1100"/>
              <a:buChar char="○"/>
              <a:defRPr sz="1100">
                <a:solidFill>
                  <a:schemeClr val="dk1"/>
                </a:solidFill>
              </a:defRPr>
            </a:lvl2pPr>
            <a:lvl3pPr indent="-298450" lvl="2" marL="1371600" rtl="0">
              <a:lnSpc>
                <a:spcPct val="115000"/>
              </a:lnSpc>
              <a:spcBef>
                <a:spcPts val="1000"/>
              </a:spcBef>
              <a:spcAft>
                <a:spcPts val="0"/>
              </a:spcAft>
              <a:buClr>
                <a:schemeClr val="accent1"/>
              </a:buClr>
              <a:buSzPts val="1100"/>
              <a:buChar char="○"/>
              <a:defRPr sz="1100">
                <a:solidFill>
                  <a:schemeClr val="dk1"/>
                </a:solidFill>
              </a:defRPr>
            </a:lvl3pPr>
            <a:lvl4pPr indent="-298450" lvl="3" marL="1828800" rtl="0">
              <a:lnSpc>
                <a:spcPct val="115000"/>
              </a:lnSpc>
              <a:spcBef>
                <a:spcPts val="1000"/>
              </a:spcBef>
              <a:spcAft>
                <a:spcPts val="0"/>
              </a:spcAft>
              <a:buClr>
                <a:schemeClr val="accent1"/>
              </a:buClr>
              <a:buSzPts val="1100"/>
              <a:buChar char="○"/>
              <a:defRPr sz="1100">
                <a:solidFill>
                  <a:schemeClr val="dk1"/>
                </a:solidFill>
              </a:defRPr>
            </a:lvl4pPr>
            <a:lvl5pPr indent="-298450" lvl="4" marL="2286000" rtl="0">
              <a:lnSpc>
                <a:spcPct val="115000"/>
              </a:lnSpc>
              <a:spcBef>
                <a:spcPts val="1000"/>
              </a:spcBef>
              <a:spcAft>
                <a:spcPts val="0"/>
              </a:spcAft>
              <a:buClr>
                <a:schemeClr val="accent1"/>
              </a:buClr>
              <a:buSzPts val="1100"/>
              <a:buChar char="○"/>
              <a:defRPr sz="1100">
                <a:solidFill>
                  <a:schemeClr val="dk1"/>
                </a:solidFill>
              </a:defRPr>
            </a:lvl5pPr>
            <a:lvl6pPr indent="-298450" lvl="5" marL="2743200" rtl="0">
              <a:lnSpc>
                <a:spcPct val="115000"/>
              </a:lnSpc>
              <a:spcBef>
                <a:spcPts val="1000"/>
              </a:spcBef>
              <a:spcAft>
                <a:spcPts val="0"/>
              </a:spcAft>
              <a:buClr>
                <a:schemeClr val="accent1"/>
              </a:buClr>
              <a:buSzPts val="1100"/>
              <a:buChar char="○"/>
              <a:defRPr sz="1100">
                <a:solidFill>
                  <a:schemeClr val="dk1"/>
                </a:solidFill>
              </a:defRPr>
            </a:lvl6pPr>
            <a:lvl7pPr indent="-298450" lvl="6" marL="3200400" rtl="0">
              <a:lnSpc>
                <a:spcPct val="115000"/>
              </a:lnSpc>
              <a:spcBef>
                <a:spcPts val="1000"/>
              </a:spcBef>
              <a:spcAft>
                <a:spcPts val="0"/>
              </a:spcAft>
              <a:buClr>
                <a:schemeClr val="accent1"/>
              </a:buClr>
              <a:buSzPts val="1100"/>
              <a:buChar char="○"/>
              <a:defRPr sz="1100">
                <a:solidFill>
                  <a:schemeClr val="dk1"/>
                </a:solidFill>
              </a:defRPr>
            </a:lvl7pPr>
            <a:lvl8pPr indent="-298450" lvl="7" marL="3657600" rtl="0">
              <a:lnSpc>
                <a:spcPct val="115000"/>
              </a:lnSpc>
              <a:spcBef>
                <a:spcPts val="1000"/>
              </a:spcBef>
              <a:spcAft>
                <a:spcPts val="0"/>
              </a:spcAft>
              <a:buClr>
                <a:schemeClr val="accent1"/>
              </a:buClr>
              <a:buSzPts val="1100"/>
              <a:buChar char="○"/>
              <a:defRPr sz="1100">
                <a:solidFill>
                  <a:schemeClr val="dk1"/>
                </a:solidFill>
              </a:defRPr>
            </a:lvl8pPr>
            <a:lvl9pPr indent="-298450" lvl="8" marL="4114800" rtl="0">
              <a:lnSpc>
                <a:spcPct val="115000"/>
              </a:lnSpc>
              <a:spcBef>
                <a:spcPts val="1000"/>
              </a:spcBef>
              <a:spcAft>
                <a:spcPts val="1000"/>
              </a:spcAft>
              <a:buClr>
                <a:schemeClr val="accent1"/>
              </a:buClr>
              <a:buSzPts val="1100"/>
              <a:buChar char="○"/>
              <a:defRPr sz="1100">
                <a:solidFill>
                  <a:schemeClr val="dk1"/>
                </a:solidFill>
              </a:defRPr>
            </a:lvl9pPr>
          </a:lstStyle>
          <a:p/>
        </p:txBody>
      </p:sp>
      <p:sp>
        <p:nvSpPr>
          <p:cNvPr id="203" name="Google Shape;203;p20"/>
          <p:cNvSpPr txBox="1"/>
          <p:nvPr>
            <p:ph idx="2" type="subTitle"/>
          </p:nvPr>
        </p:nvSpPr>
        <p:spPr>
          <a:xfrm>
            <a:off x="717525" y="404250"/>
            <a:ext cx="2634300" cy="245700"/>
          </a:xfrm>
          <a:prstGeom prst="rect">
            <a:avLst/>
          </a:prstGeom>
        </p:spPr>
        <p:txBody>
          <a:bodyPr anchorCtr="0" anchor="ctr" bIns="91425" lIns="91425" spcFirstLastPara="1" rIns="91425" wrap="square" tIns="91425">
            <a:noAutofit/>
          </a:bodyPr>
          <a:lstStyle>
            <a:lvl1pPr lvl="0">
              <a:spcBef>
                <a:spcPts val="0"/>
              </a:spcBef>
              <a:spcAft>
                <a:spcPts val="0"/>
              </a:spcAft>
              <a:buNone/>
              <a:defRPr>
                <a:solidFill>
                  <a:schemeClr val="accent1"/>
                </a:solidFill>
                <a:latin typeface="Rubik Medium"/>
                <a:ea typeface="Rubik Medium"/>
                <a:cs typeface="Rubik Medium"/>
                <a:sym typeface="Rubik Medium"/>
              </a:defRPr>
            </a:lvl1pPr>
            <a:lvl2pPr lvl="1">
              <a:spcBef>
                <a:spcPts val="0"/>
              </a:spcBef>
              <a:spcAft>
                <a:spcPts val="0"/>
              </a:spcAft>
              <a:buNone/>
              <a:defRPr/>
            </a:lvl2pPr>
            <a:lvl3pPr lvl="2">
              <a:spcBef>
                <a:spcPts val="1000"/>
              </a:spcBef>
              <a:spcAft>
                <a:spcPts val="0"/>
              </a:spcAft>
              <a:buNone/>
              <a:defRPr/>
            </a:lvl3pPr>
            <a:lvl4pPr lvl="3">
              <a:spcBef>
                <a:spcPts val="1000"/>
              </a:spcBef>
              <a:spcAft>
                <a:spcPts val="0"/>
              </a:spcAft>
              <a:buNone/>
              <a:defRPr/>
            </a:lvl4pPr>
            <a:lvl5pPr lvl="4">
              <a:spcBef>
                <a:spcPts val="1000"/>
              </a:spcBef>
              <a:spcAft>
                <a:spcPts val="0"/>
              </a:spcAft>
              <a:buNone/>
              <a:defRPr/>
            </a:lvl5pPr>
            <a:lvl6pPr lvl="5">
              <a:spcBef>
                <a:spcPts val="1000"/>
              </a:spcBef>
              <a:spcAft>
                <a:spcPts val="0"/>
              </a:spcAft>
              <a:buNone/>
              <a:defRPr/>
            </a:lvl6pPr>
            <a:lvl7pPr lvl="6">
              <a:spcBef>
                <a:spcPts val="1000"/>
              </a:spcBef>
              <a:spcAft>
                <a:spcPts val="0"/>
              </a:spcAft>
              <a:buNone/>
              <a:defRPr/>
            </a:lvl7pPr>
            <a:lvl8pPr lvl="7">
              <a:spcBef>
                <a:spcPts val="1000"/>
              </a:spcBef>
              <a:spcAft>
                <a:spcPts val="0"/>
              </a:spcAft>
              <a:buNone/>
              <a:defRPr/>
            </a:lvl8pPr>
            <a:lvl9pPr lvl="8">
              <a:spcBef>
                <a:spcPts val="1000"/>
              </a:spcBef>
              <a:spcAft>
                <a:spcPts val="1000"/>
              </a:spcAft>
              <a:buNone/>
              <a:defRPr/>
            </a:lvl9pPr>
          </a:lstStyle>
          <a:p/>
        </p:txBody>
      </p:sp>
      <p:pic>
        <p:nvPicPr>
          <p:cNvPr id="204" name="Google Shape;204;p20"/>
          <p:cNvPicPr preferRelativeResize="0"/>
          <p:nvPr/>
        </p:nvPicPr>
        <p:blipFill>
          <a:blip r:embed="rId2">
            <a:alphaModFix/>
          </a:blip>
          <a:stretch>
            <a:fillRect/>
          </a:stretch>
        </p:blipFill>
        <p:spPr>
          <a:xfrm>
            <a:off x="7269911" y="4702750"/>
            <a:ext cx="1429789" cy="400325"/>
          </a:xfrm>
          <a:prstGeom prst="rect">
            <a:avLst/>
          </a:prstGeom>
          <a:noFill/>
          <a:ln>
            <a:noFill/>
          </a:ln>
        </p:spPr>
      </p:pic>
      <p:sp>
        <p:nvSpPr>
          <p:cNvPr id="205" name="Google Shape;205;p20"/>
          <p:cNvSpPr txBox="1"/>
          <p:nvPr/>
        </p:nvSpPr>
        <p:spPr>
          <a:xfrm rot="1909611">
            <a:off x="6899627" y="768801"/>
            <a:ext cx="1694118" cy="338576"/>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000">
                <a:solidFill>
                  <a:srgbClr val="FFFFFF"/>
                </a:solidFill>
                <a:latin typeface="Rubik SemiBold"/>
                <a:ea typeface="Rubik SemiBold"/>
                <a:cs typeface="Rubik SemiBold"/>
                <a:sym typeface="Rubik SemiBold"/>
              </a:rPr>
              <a:t>Nordcloud confidential</a:t>
            </a:r>
            <a:endParaRPr sz="1000">
              <a:solidFill>
                <a:srgbClr val="FFFFFF"/>
              </a:solidFill>
              <a:latin typeface="Rubik SemiBold"/>
              <a:ea typeface="Rubik SemiBold"/>
              <a:cs typeface="Rubik SemiBold"/>
              <a:sym typeface="Rubik SemiBold"/>
            </a:endParaRPr>
          </a:p>
        </p:txBody>
      </p:sp>
      <p:sp>
        <p:nvSpPr>
          <p:cNvPr id="206" name="Google Shape;206;p20"/>
          <p:cNvSpPr/>
          <p:nvPr/>
        </p:nvSpPr>
        <p:spPr>
          <a:xfrm>
            <a:off x="8759800" y="0"/>
            <a:ext cx="385200" cy="5143500"/>
          </a:xfrm>
          <a:prstGeom prst="rect">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20"/>
          <p:cNvSpPr/>
          <p:nvPr/>
        </p:nvSpPr>
        <p:spPr>
          <a:xfrm>
            <a:off x="8839450" y="4736475"/>
            <a:ext cx="225900" cy="2259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20"/>
          <p:cNvSpPr txBox="1"/>
          <p:nvPr>
            <p:ph idx="12" type="sldNum"/>
          </p:nvPr>
        </p:nvSpPr>
        <p:spPr>
          <a:xfrm>
            <a:off x="8837554" y="4726575"/>
            <a:ext cx="225900" cy="245700"/>
          </a:xfrm>
          <a:prstGeom prst="rect">
            <a:avLst/>
          </a:prstGeom>
        </p:spPr>
        <p:txBody>
          <a:bodyPr anchorCtr="0" anchor="ctr" bIns="0" lIns="0" spcFirstLastPara="1" rIns="0" wrap="square" tIns="0">
            <a:noAutofit/>
          </a:bodyPr>
          <a:lstStyle>
            <a:lvl1pPr lvl="0" rtl="0" algn="ctr">
              <a:buNone/>
              <a:defRPr sz="800">
                <a:solidFill>
                  <a:srgbClr val="FFFFFF"/>
                </a:solidFill>
                <a:latin typeface="Rubik"/>
                <a:ea typeface="Rubik"/>
                <a:cs typeface="Rubik"/>
                <a:sym typeface="Rubik"/>
              </a:defRPr>
            </a:lvl1pPr>
            <a:lvl2pPr lvl="1" rtl="0" algn="ctr">
              <a:buNone/>
              <a:defRPr sz="800">
                <a:solidFill>
                  <a:srgbClr val="FFFFFF"/>
                </a:solidFill>
                <a:latin typeface="Rubik"/>
                <a:ea typeface="Rubik"/>
                <a:cs typeface="Rubik"/>
                <a:sym typeface="Rubik"/>
              </a:defRPr>
            </a:lvl2pPr>
            <a:lvl3pPr lvl="2" rtl="0" algn="ctr">
              <a:buNone/>
              <a:defRPr sz="800">
                <a:solidFill>
                  <a:srgbClr val="FFFFFF"/>
                </a:solidFill>
                <a:latin typeface="Rubik"/>
                <a:ea typeface="Rubik"/>
                <a:cs typeface="Rubik"/>
                <a:sym typeface="Rubik"/>
              </a:defRPr>
            </a:lvl3pPr>
            <a:lvl4pPr lvl="3" rtl="0" algn="ctr">
              <a:buNone/>
              <a:defRPr sz="800">
                <a:solidFill>
                  <a:srgbClr val="FFFFFF"/>
                </a:solidFill>
                <a:latin typeface="Rubik"/>
                <a:ea typeface="Rubik"/>
                <a:cs typeface="Rubik"/>
                <a:sym typeface="Rubik"/>
              </a:defRPr>
            </a:lvl4pPr>
            <a:lvl5pPr lvl="4" rtl="0" algn="ctr">
              <a:buNone/>
              <a:defRPr sz="800">
                <a:solidFill>
                  <a:srgbClr val="FFFFFF"/>
                </a:solidFill>
                <a:latin typeface="Rubik"/>
                <a:ea typeface="Rubik"/>
                <a:cs typeface="Rubik"/>
                <a:sym typeface="Rubik"/>
              </a:defRPr>
            </a:lvl5pPr>
            <a:lvl6pPr lvl="5" rtl="0" algn="ctr">
              <a:buNone/>
              <a:defRPr sz="800">
                <a:solidFill>
                  <a:srgbClr val="FFFFFF"/>
                </a:solidFill>
                <a:latin typeface="Rubik"/>
                <a:ea typeface="Rubik"/>
                <a:cs typeface="Rubik"/>
                <a:sym typeface="Rubik"/>
              </a:defRPr>
            </a:lvl6pPr>
            <a:lvl7pPr lvl="6" rtl="0" algn="ctr">
              <a:buNone/>
              <a:defRPr sz="800">
                <a:solidFill>
                  <a:srgbClr val="FFFFFF"/>
                </a:solidFill>
                <a:latin typeface="Rubik"/>
                <a:ea typeface="Rubik"/>
                <a:cs typeface="Rubik"/>
                <a:sym typeface="Rubik"/>
              </a:defRPr>
            </a:lvl7pPr>
            <a:lvl8pPr lvl="7" rtl="0" algn="ctr">
              <a:buNone/>
              <a:defRPr sz="800">
                <a:solidFill>
                  <a:srgbClr val="FFFFFF"/>
                </a:solidFill>
                <a:latin typeface="Rubik"/>
                <a:ea typeface="Rubik"/>
                <a:cs typeface="Rubik"/>
                <a:sym typeface="Rubik"/>
              </a:defRPr>
            </a:lvl8pPr>
            <a:lvl9pPr lvl="8" rtl="0" algn="ctr">
              <a:buNone/>
              <a:defRPr sz="800">
                <a:solidFill>
                  <a:srgbClr val="FFFFFF"/>
                </a:solidFill>
                <a:latin typeface="Rubik"/>
                <a:ea typeface="Rubik"/>
                <a:cs typeface="Rubik"/>
                <a:sym typeface="Rubik"/>
              </a:defRPr>
            </a:lvl9pPr>
          </a:lstStyle>
          <a:p>
            <a:pPr indent="0" lvl="0" marL="0" rtl="0" algn="ctr">
              <a:spcBef>
                <a:spcPts val="0"/>
              </a:spcBef>
              <a:spcAft>
                <a:spcPts val="0"/>
              </a:spcAft>
              <a:buNone/>
            </a:pPr>
            <a:fld id="{00000000-1234-1234-1234-123412341234}" type="slidenum">
              <a:rPr lang="en-GB"/>
              <a:t>‹#›</a:t>
            </a:fld>
            <a:endParaRPr/>
          </a:p>
        </p:txBody>
      </p:sp>
      <p:sp>
        <p:nvSpPr>
          <p:cNvPr id="209" name="Google Shape;209;p20"/>
          <p:cNvSpPr txBox="1"/>
          <p:nvPr/>
        </p:nvSpPr>
        <p:spPr>
          <a:xfrm rot="5393271">
            <a:off x="7341143" y="1458325"/>
            <a:ext cx="3218706"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solidFill>
                  <a:schemeClr val="dk1"/>
                </a:solidFill>
                <a:latin typeface="Rubik SemiBold"/>
                <a:ea typeface="Rubik SemiBold"/>
                <a:cs typeface="Rubik SemiBold"/>
                <a:sym typeface="Rubik SemiBold"/>
              </a:rPr>
              <a:t>Nordcloud  confidential  |  </a:t>
            </a:r>
            <a:r>
              <a:rPr lang="en-GB" sz="900">
                <a:solidFill>
                  <a:schemeClr val="dk1"/>
                </a:solidFill>
                <a:latin typeface="Rubik Light"/>
                <a:ea typeface="Rubik Light"/>
                <a:cs typeface="Rubik Light"/>
                <a:sym typeface="Rubik Light"/>
              </a:rPr>
              <a:t>Internal use only</a:t>
            </a:r>
            <a:endParaRPr sz="900">
              <a:solidFill>
                <a:schemeClr val="dk1"/>
              </a:solidFill>
              <a:latin typeface="Rubik Light"/>
              <a:ea typeface="Rubik Light"/>
              <a:cs typeface="Rubik Light"/>
              <a:sym typeface="Rubik Light"/>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PENING SLIDE 1 1">
  <p:cSld name="TITLE_3">
    <p:bg>
      <p:bgPr>
        <a:solidFill>
          <a:srgbClr val="FFFFFF"/>
        </a:solidFill>
      </p:bgPr>
    </p:bg>
    <p:spTree>
      <p:nvGrpSpPr>
        <p:cNvPr id="23" name="Shape 23"/>
        <p:cNvGrpSpPr/>
        <p:nvPr/>
      </p:nvGrpSpPr>
      <p:grpSpPr>
        <a:xfrm>
          <a:off x="0" y="0"/>
          <a:ext cx="0" cy="0"/>
          <a:chOff x="0" y="0"/>
          <a:chExt cx="0" cy="0"/>
        </a:xfrm>
      </p:grpSpPr>
      <p:sp>
        <p:nvSpPr>
          <p:cNvPr id="24" name="Google Shape;24;p3"/>
          <p:cNvSpPr/>
          <p:nvPr/>
        </p:nvSpPr>
        <p:spPr>
          <a:xfrm>
            <a:off x="0" y="0"/>
            <a:ext cx="9144000" cy="5143500"/>
          </a:xfrm>
          <a:prstGeom prst="rect">
            <a:avLst/>
          </a:prstGeom>
          <a:gradFill>
            <a:gsLst>
              <a:gs pos="0">
                <a:srgbClr val="CDEDF6"/>
              </a:gs>
              <a:gs pos="100000">
                <a:srgbClr val="F2F3F4"/>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5" name="Google Shape;25;p3"/>
          <p:cNvPicPr preferRelativeResize="0"/>
          <p:nvPr/>
        </p:nvPicPr>
        <p:blipFill>
          <a:blip r:embed="rId2">
            <a:alphaModFix/>
          </a:blip>
          <a:stretch>
            <a:fillRect/>
          </a:stretch>
        </p:blipFill>
        <p:spPr>
          <a:xfrm>
            <a:off x="7188278" y="4617450"/>
            <a:ext cx="1436047" cy="402425"/>
          </a:xfrm>
          <a:prstGeom prst="rect">
            <a:avLst/>
          </a:prstGeom>
          <a:noFill/>
          <a:ln>
            <a:noFill/>
          </a:ln>
        </p:spPr>
      </p:pic>
      <p:pic>
        <p:nvPicPr>
          <p:cNvPr id="26" name="Google Shape;26;p3"/>
          <p:cNvPicPr preferRelativeResize="0"/>
          <p:nvPr/>
        </p:nvPicPr>
        <p:blipFill rotWithShape="1">
          <a:blip r:embed="rId3">
            <a:alphaModFix/>
          </a:blip>
          <a:srcRect b="4922" l="0" r="0" t="4913"/>
          <a:stretch/>
        </p:blipFill>
        <p:spPr>
          <a:xfrm rot="733310">
            <a:off x="5096624" y="1003520"/>
            <a:ext cx="2577972" cy="2167405"/>
          </a:xfrm>
          <a:prstGeom prst="rect">
            <a:avLst/>
          </a:prstGeom>
          <a:noFill/>
          <a:ln>
            <a:noFill/>
          </a:ln>
        </p:spPr>
      </p:pic>
      <p:sp>
        <p:nvSpPr>
          <p:cNvPr id="27" name="Google Shape;27;p3"/>
          <p:cNvSpPr/>
          <p:nvPr>
            <p:ph idx="2" type="pic"/>
          </p:nvPr>
        </p:nvSpPr>
        <p:spPr>
          <a:xfrm>
            <a:off x="6368750" y="624850"/>
            <a:ext cx="2277000" cy="2277000"/>
          </a:xfrm>
          <a:prstGeom prst="roundRect">
            <a:avLst>
              <a:gd fmla="val 16667" name="adj"/>
            </a:avLst>
          </a:prstGeom>
          <a:noFill/>
          <a:ln>
            <a:noFill/>
          </a:ln>
        </p:spPr>
      </p:sp>
      <p:pic>
        <p:nvPicPr>
          <p:cNvPr id="28" name="Google Shape;28;p3"/>
          <p:cNvPicPr preferRelativeResize="0"/>
          <p:nvPr/>
        </p:nvPicPr>
        <p:blipFill rotWithShape="1">
          <a:blip r:embed="rId4">
            <a:alphaModFix/>
          </a:blip>
          <a:srcRect b="3095" l="0" r="0" t="3095"/>
          <a:stretch/>
        </p:blipFill>
        <p:spPr>
          <a:xfrm rot="-1726304">
            <a:off x="6101226" y="2044533"/>
            <a:ext cx="2455423" cy="2455433"/>
          </a:xfrm>
          <a:prstGeom prst="rect">
            <a:avLst/>
          </a:prstGeom>
          <a:noFill/>
          <a:ln>
            <a:noFill/>
          </a:ln>
        </p:spPr>
      </p:pic>
      <p:sp>
        <p:nvSpPr>
          <p:cNvPr id="29" name="Google Shape;29;p3"/>
          <p:cNvSpPr/>
          <p:nvPr>
            <p:ph idx="3" type="pic"/>
          </p:nvPr>
        </p:nvSpPr>
        <p:spPr>
          <a:xfrm>
            <a:off x="5144549" y="2477150"/>
            <a:ext cx="1694100" cy="1694100"/>
          </a:xfrm>
          <a:prstGeom prst="roundRect">
            <a:avLst>
              <a:gd fmla="val 16667" name="adj"/>
            </a:avLst>
          </a:prstGeom>
          <a:noFill/>
          <a:ln>
            <a:noFill/>
          </a:ln>
        </p:spPr>
      </p:sp>
      <p:sp>
        <p:nvSpPr>
          <p:cNvPr id="30" name="Google Shape;30;p3"/>
          <p:cNvSpPr txBox="1"/>
          <p:nvPr>
            <p:ph type="ctrTitle"/>
          </p:nvPr>
        </p:nvSpPr>
        <p:spPr>
          <a:xfrm>
            <a:off x="609675" y="1539450"/>
            <a:ext cx="4054800" cy="1291200"/>
          </a:xfrm>
          <a:prstGeom prst="rect">
            <a:avLst/>
          </a:prstGeom>
          <a:noFill/>
          <a:ln>
            <a:noFill/>
          </a:ln>
        </p:spPr>
        <p:txBody>
          <a:bodyPr anchorCtr="0" anchor="b" bIns="91425" lIns="0" spcFirstLastPara="1" rIns="91425" wrap="square" tIns="0">
            <a:noAutofit/>
          </a:bodyPr>
          <a:lstStyle>
            <a:lvl1pPr lvl="0" rtl="0" algn="l">
              <a:lnSpc>
                <a:spcPct val="100000"/>
              </a:lnSpc>
              <a:spcBef>
                <a:spcPts val="0"/>
              </a:spcBef>
              <a:spcAft>
                <a:spcPts val="0"/>
              </a:spcAft>
              <a:buSzPts val="3000"/>
              <a:buFont typeface="Rubik"/>
              <a:buNone/>
              <a:defRPr b="1" sz="3000">
                <a:latin typeface="Rubik"/>
                <a:ea typeface="Rubik"/>
                <a:cs typeface="Rubik"/>
                <a:sym typeface="Rubik"/>
              </a:defRPr>
            </a:lvl1pPr>
            <a:lvl2pPr lvl="1" rtl="0" algn="l">
              <a:lnSpc>
                <a:spcPct val="100000"/>
              </a:lnSpc>
              <a:spcBef>
                <a:spcPts val="0"/>
              </a:spcBef>
              <a:spcAft>
                <a:spcPts val="0"/>
              </a:spcAft>
              <a:buClr>
                <a:srgbClr val="053B5C"/>
              </a:buClr>
              <a:buSzPts val="6000"/>
              <a:buNone/>
              <a:defRPr sz="6000">
                <a:solidFill>
                  <a:srgbClr val="053B5C"/>
                </a:solidFill>
              </a:defRPr>
            </a:lvl2pPr>
            <a:lvl3pPr lvl="2" rtl="0" algn="l">
              <a:lnSpc>
                <a:spcPct val="100000"/>
              </a:lnSpc>
              <a:spcBef>
                <a:spcPts val="0"/>
              </a:spcBef>
              <a:spcAft>
                <a:spcPts val="0"/>
              </a:spcAft>
              <a:buClr>
                <a:srgbClr val="053B5C"/>
              </a:buClr>
              <a:buSzPts val="6000"/>
              <a:buNone/>
              <a:defRPr sz="6000">
                <a:solidFill>
                  <a:srgbClr val="053B5C"/>
                </a:solidFill>
              </a:defRPr>
            </a:lvl3pPr>
            <a:lvl4pPr lvl="3" rtl="0" algn="l">
              <a:lnSpc>
                <a:spcPct val="100000"/>
              </a:lnSpc>
              <a:spcBef>
                <a:spcPts val="0"/>
              </a:spcBef>
              <a:spcAft>
                <a:spcPts val="0"/>
              </a:spcAft>
              <a:buClr>
                <a:srgbClr val="053B5C"/>
              </a:buClr>
              <a:buSzPts val="6000"/>
              <a:buNone/>
              <a:defRPr sz="6000">
                <a:solidFill>
                  <a:srgbClr val="053B5C"/>
                </a:solidFill>
              </a:defRPr>
            </a:lvl4pPr>
            <a:lvl5pPr lvl="4" rtl="0" algn="l">
              <a:lnSpc>
                <a:spcPct val="100000"/>
              </a:lnSpc>
              <a:spcBef>
                <a:spcPts val="0"/>
              </a:spcBef>
              <a:spcAft>
                <a:spcPts val="0"/>
              </a:spcAft>
              <a:buClr>
                <a:srgbClr val="053B5C"/>
              </a:buClr>
              <a:buSzPts val="6000"/>
              <a:buNone/>
              <a:defRPr sz="6000">
                <a:solidFill>
                  <a:srgbClr val="053B5C"/>
                </a:solidFill>
              </a:defRPr>
            </a:lvl5pPr>
            <a:lvl6pPr lvl="5" rtl="0" algn="l">
              <a:lnSpc>
                <a:spcPct val="100000"/>
              </a:lnSpc>
              <a:spcBef>
                <a:spcPts val="0"/>
              </a:spcBef>
              <a:spcAft>
                <a:spcPts val="0"/>
              </a:spcAft>
              <a:buClr>
                <a:srgbClr val="053B5C"/>
              </a:buClr>
              <a:buSzPts val="6000"/>
              <a:buNone/>
              <a:defRPr sz="6000">
                <a:solidFill>
                  <a:srgbClr val="053B5C"/>
                </a:solidFill>
              </a:defRPr>
            </a:lvl6pPr>
            <a:lvl7pPr lvl="6" rtl="0" algn="l">
              <a:lnSpc>
                <a:spcPct val="100000"/>
              </a:lnSpc>
              <a:spcBef>
                <a:spcPts val="0"/>
              </a:spcBef>
              <a:spcAft>
                <a:spcPts val="0"/>
              </a:spcAft>
              <a:buClr>
                <a:srgbClr val="053B5C"/>
              </a:buClr>
              <a:buSzPts val="6000"/>
              <a:buNone/>
              <a:defRPr sz="6000">
                <a:solidFill>
                  <a:srgbClr val="053B5C"/>
                </a:solidFill>
              </a:defRPr>
            </a:lvl7pPr>
            <a:lvl8pPr lvl="7" rtl="0" algn="l">
              <a:lnSpc>
                <a:spcPct val="100000"/>
              </a:lnSpc>
              <a:spcBef>
                <a:spcPts val="0"/>
              </a:spcBef>
              <a:spcAft>
                <a:spcPts val="0"/>
              </a:spcAft>
              <a:buClr>
                <a:srgbClr val="053B5C"/>
              </a:buClr>
              <a:buSzPts val="6000"/>
              <a:buNone/>
              <a:defRPr sz="6000">
                <a:solidFill>
                  <a:srgbClr val="053B5C"/>
                </a:solidFill>
              </a:defRPr>
            </a:lvl8pPr>
            <a:lvl9pPr lvl="8" rtl="0" algn="l">
              <a:lnSpc>
                <a:spcPct val="100000"/>
              </a:lnSpc>
              <a:spcBef>
                <a:spcPts val="0"/>
              </a:spcBef>
              <a:spcAft>
                <a:spcPts val="0"/>
              </a:spcAft>
              <a:buClr>
                <a:srgbClr val="053B5C"/>
              </a:buClr>
              <a:buSzPts val="6000"/>
              <a:buNone/>
              <a:defRPr sz="6000">
                <a:solidFill>
                  <a:srgbClr val="053B5C"/>
                </a:solidFill>
              </a:defRPr>
            </a:lvl9pPr>
          </a:lstStyle>
          <a:p/>
        </p:txBody>
      </p:sp>
      <p:sp>
        <p:nvSpPr>
          <p:cNvPr id="31" name="Google Shape;31;p3"/>
          <p:cNvSpPr txBox="1"/>
          <p:nvPr>
            <p:ph idx="1" type="subTitle"/>
          </p:nvPr>
        </p:nvSpPr>
        <p:spPr>
          <a:xfrm>
            <a:off x="609675" y="2906850"/>
            <a:ext cx="3835800" cy="697200"/>
          </a:xfrm>
          <a:prstGeom prst="rect">
            <a:avLst/>
          </a:prstGeom>
          <a:noFill/>
          <a:ln>
            <a:noFill/>
          </a:ln>
        </p:spPr>
        <p:txBody>
          <a:bodyPr anchorCtr="0" anchor="t" bIns="91425" lIns="0" spcFirstLastPara="1" rIns="91425" wrap="square" tIns="0">
            <a:noAutofit/>
          </a:bodyPr>
          <a:lstStyle>
            <a:lvl1pPr lvl="0" rtl="0" algn="l">
              <a:lnSpc>
                <a:spcPct val="100000"/>
              </a:lnSpc>
              <a:spcBef>
                <a:spcPts val="0"/>
              </a:spcBef>
              <a:spcAft>
                <a:spcPts val="0"/>
              </a:spcAft>
              <a:buSzPts val="1200"/>
              <a:buFont typeface="Rubik Light"/>
              <a:buNone/>
              <a:defRPr>
                <a:latin typeface="Rubik Light"/>
                <a:ea typeface="Rubik Light"/>
                <a:cs typeface="Rubik Light"/>
                <a:sym typeface="Rubik Light"/>
              </a:defRPr>
            </a:lvl1pPr>
            <a:lvl2pPr lvl="1" rtl="0" algn="l">
              <a:lnSpc>
                <a:spcPct val="100000"/>
              </a:lnSpc>
              <a:spcBef>
                <a:spcPts val="0"/>
              </a:spcBef>
              <a:spcAft>
                <a:spcPts val="0"/>
              </a:spcAft>
              <a:buClr>
                <a:srgbClr val="053B5C"/>
              </a:buClr>
              <a:buSzPts val="1700"/>
              <a:buNone/>
              <a:defRPr sz="1700">
                <a:solidFill>
                  <a:srgbClr val="053B5C"/>
                </a:solidFill>
              </a:defRPr>
            </a:lvl2pPr>
            <a:lvl3pPr lvl="2" rtl="0" algn="l">
              <a:lnSpc>
                <a:spcPct val="100000"/>
              </a:lnSpc>
              <a:spcBef>
                <a:spcPts val="0"/>
              </a:spcBef>
              <a:spcAft>
                <a:spcPts val="0"/>
              </a:spcAft>
              <a:buClr>
                <a:srgbClr val="053B5C"/>
              </a:buClr>
              <a:buSzPts val="1700"/>
              <a:buNone/>
              <a:defRPr sz="1700">
                <a:solidFill>
                  <a:srgbClr val="053B5C"/>
                </a:solidFill>
              </a:defRPr>
            </a:lvl3pPr>
            <a:lvl4pPr lvl="3" rtl="0" algn="l">
              <a:lnSpc>
                <a:spcPct val="100000"/>
              </a:lnSpc>
              <a:spcBef>
                <a:spcPts val="0"/>
              </a:spcBef>
              <a:spcAft>
                <a:spcPts val="0"/>
              </a:spcAft>
              <a:buClr>
                <a:srgbClr val="053B5C"/>
              </a:buClr>
              <a:buSzPts val="1700"/>
              <a:buNone/>
              <a:defRPr sz="1700">
                <a:solidFill>
                  <a:srgbClr val="053B5C"/>
                </a:solidFill>
              </a:defRPr>
            </a:lvl4pPr>
            <a:lvl5pPr lvl="4" rtl="0" algn="l">
              <a:lnSpc>
                <a:spcPct val="100000"/>
              </a:lnSpc>
              <a:spcBef>
                <a:spcPts val="0"/>
              </a:spcBef>
              <a:spcAft>
                <a:spcPts val="0"/>
              </a:spcAft>
              <a:buClr>
                <a:srgbClr val="053B5C"/>
              </a:buClr>
              <a:buSzPts val="1700"/>
              <a:buNone/>
              <a:defRPr sz="1700">
                <a:solidFill>
                  <a:srgbClr val="053B5C"/>
                </a:solidFill>
              </a:defRPr>
            </a:lvl5pPr>
            <a:lvl6pPr lvl="5" rtl="0" algn="l">
              <a:lnSpc>
                <a:spcPct val="100000"/>
              </a:lnSpc>
              <a:spcBef>
                <a:spcPts val="0"/>
              </a:spcBef>
              <a:spcAft>
                <a:spcPts val="0"/>
              </a:spcAft>
              <a:buClr>
                <a:srgbClr val="053B5C"/>
              </a:buClr>
              <a:buSzPts val="1700"/>
              <a:buNone/>
              <a:defRPr sz="1700">
                <a:solidFill>
                  <a:srgbClr val="053B5C"/>
                </a:solidFill>
              </a:defRPr>
            </a:lvl6pPr>
            <a:lvl7pPr lvl="6" rtl="0" algn="l">
              <a:lnSpc>
                <a:spcPct val="100000"/>
              </a:lnSpc>
              <a:spcBef>
                <a:spcPts val="0"/>
              </a:spcBef>
              <a:spcAft>
                <a:spcPts val="0"/>
              </a:spcAft>
              <a:buClr>
                <a:srgbClr val="053B5C"/>
              </a:buClr>
              <a:buSzPts val="1700"/>
              <a:buNone/>
              <a:defRPr sz="1700">
                <a:solidFill>
                  <a:srgbClr val="053B5C"/>
                </a:solidFill>
              </a:defRPr>
            </a:lvl7pPr>
            <a:lvl8pPr lvl="7" rtl="0" algn="l">
              <a:lnSpc>
                <a:spcPct val="100000"/>
              </a:lnSpc>
              <a:spcBef>
                <a:spcPts val="0"/>
              </a:spcBef>
              <a:spcAft>
                <a:spcPts val="0"/>
              </a:spcAft>
              <a:buClr>
                <a:srgbClr val="053B5C"/>
              </a:buClr>
              <a:buSzPts val="1700"/>
              <a:buNone/>
              <a:defRPr sz="1700">
                <a:solidFill>
                  <a:srgbClr val="053B5C"/>
                </a:solidFill>
              </a:defRPr>
            </a:lvl8pPr>
            <a:lvl9pPr lvl="8" rtl="0" algn="l">
              <a:lnSpc>
                <a:spcPct val="100000"/>
              </a:lnSpc>
              <a:spcBef>
                <a:spcPts val="0"/>
              </a:spcBef>
              <a:spcAft>
                <a:spcPts val="0"/>
              </a:spcAft>
              <a:buClr>
                <a:srgbClr val="053B5C"/>
              </a:buClr>
              <a:buSzPts val="1700"/>
              <a:buNone/>
              <a:defRPr sz="1700">
                <a:solidFill>
                  <a:srgbClr val="053B5C"/>
                </a:solidFill>
              </a:defRPr>
            </a:lvl9pPr>
          </a:lstStyle>
          <a:p/>
        </p:txBody>
      </p:sp>
      <p:sp>
        <p:nvSpPr>
          <p:cNvPr id="32" name="Google Shape;32;p3"/>
          <p:cNvSpPr/>
          <p:nvPr/>
        </p:nvSpPr>
        <p:spPr>
          <a:xfrm>
            <a:off x="8759800" y="0"/>
            <a:ext cx="414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txBox="1"/>
          <p:nvPr/>
        </p:nvSpPr>
        <p:spPr>
          <a:xfrm rot="5393271">
            <a:off x="7357443" y="1447800"/>
            <a:ext cx="3218706"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solidFill>
                  <a:srgbClr val="161632"/>
                </a:solidFill>
                <a:latin typeface="Rubik SemiBold"/>
                <a:ea typeface="Rubik SemiBold"/>
                <a:cs typeface="Rubik SemiBold"/>
                <a:sym typeface="Rubik SemiBold"/>
              </a:rPr>
              <a:t>Nordcloud  confidential  |  </a:t>
            </a:r>
            <a:r>
              <a:rPr lang="en-GB" sz="900">
                <a:solidFill>
                  <a:srgbClr val="161632"/>
                </a:solidFill>
                <a:latin typeface="Rubik Light"/>
                <a:ea typeface="Rubik Light"/>
                <a:cs typeface="Rubik Light"/>
                <a:sym typeface="Rubik Light"/>
              </a:rPr>
              <a:t>Internal use only</a:t>
            </a:r>
            <a:endParaRPr sz="900">
              <a:solidFill>
                <a:srgbClr val="161632"/>
              </a:solidFill>
              <a:latin typeface="Rubik Light"/>
              <a:ea typeface="Rubik Light"/>
              <a:cs typeface="Rubik Light"/>
              <a:sym typeface="Rubik Light"/>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BODY 1 1">
  <p:cSld name="TITLE_ONLY_5">
    <p:bg>
      <p:bgPr>
        <a:solidFill>
          <a:schemeClr val="accent5"/>
        </a:solidFill>
      </p:bgPr>
    </p:bg>
    <p:spTree>
      <p:nvGrpSpPr>
        <p:cNvPr id="210" name="Shape 210"/>
        <p:cNvGrpSpPr/>
        <p:nvPr/>
      </p:nvGrpSpPr>
      <p:grpSpPr>
        <a:xfrm>
          <a:off x="0" y="0"/>
          <a:ext cx="0" cy="0"/>
          <a:chOff x="0" y="0"/>
          <a:chExt cx="0" cy="0"/>
        </a:xfrm>
      </p:grpSpPr>
      <p:sp>
        <p:nvSpPr>
          <p:cNvPr id="211" name="Google Shape;211;p21"/>
          <p:cNvSpPr txBox="1"/>
          <p:nvPr>
            <p:ph type="title"/>
          </p:nvPr>
        </p:nvSpPr>
        <p:spPr>
          <a:xfrm>
            <a:off x="717525" y="650100"/>
            <a:ext cx="7459200" cy="576000"/>
          </a:xfrm>
          <a:prstGeom prst="rect">
            <a:avLst/>
          </a:prstGeom>
        </p:spPr>
        <p:txBody>
          <a:bodyPr anchorCtr="0" anchor="t" bIns="0" lIns="91425" spcFirstLastPara="1" rIns="91425" wrap="square" tIns="91425">
            <a:noAutofit/>
          </a:bodyPr>
          <a:lstStyle>
            <a:lvl1pPr lvl="0" rtl="0">
              <a:spcBef>
                <a:spcPts val="0"/>
              </a:spcBef>
              <a:spcAft>
                <a:spcPts val="0"/>
              </a:spcAft>
              <a:buSzPts val="2400"/>
              <a:buNone/>
              <a:defRPr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212" name="Google Shape;212;p21"/>
          <p:cNvSpPr txBox="1"/>
          <p:nvPr>
            <p:ph idx="1" type="body"/>
          </p:nvPr>
        </p:nvSpPr>
        <p:spPr>
          <a:xfrm>
            <a:off x="717525" y="1414850"/>
            <a:ext cx="7838100" cy="3127500"/>
          </a:xfrm>
          <a:prstGeom prst="rect">
            <a:avLst/>
          </a:prstGeom>
        </p:spPr>
        <p:txBody>
          <a:bodyPr anchorCtr="0" anchor="t" bIns="91425" lIns="91425" spcFirstLastPara="1" rIns="91425" wrap="square" tIns="91425">
            <a:noAutofit/>
          </a:bodyPr>
          <a:lstStyle>
            <a:lvl1pPr indent="-304800" lvl="0" marL="457200" rtl="0">
              <a:lnSpc>
                <a:spcPct val="115000"/>
              </a:lnSpc>
              <a:spcBef>
                <a:spcPts val="0"/>
              </a:spcBef>
              <a:spcAft>
                <a:spcPts val="0"/>
              </a:spcAft>
              <a:buClr>
                <a:schemeClr val="accent1"/>
              </a:buClr>
              <a:buSzPts val="1200"/>
              <a:buFont typeface="Rubik Light"/>
              <a:buChar char="●"/>
              <a:defRPr sz="1200">
                <a:solidFill>
                  <a:schemeClr val="dk1"/>
                </a:solidFill>
                <a:latin typeface="Rubik Light"/>
                <a:ea typeface="Rubik Light"/>
                <a:cs typeface="Rubik Light"/>
                <a:sym typeface="Rubik Light"/>
              </a:defRPr>
            </a:lvl1pPr>
            <a:lvl2pPr indent="-298450" lvl="1" marL="914400" rtl="0">
              <a:lnSpc>
                <a:spcPct val="115000"/>
              </a:lnSpc>
              <a:spcBef>
                <a:spcPts val="1000"/>
              </a:spcBef>
              <a:spcAft>
                <a:spcPts val="0"/>
              </a:spcAft>
              <a:buClr>
                <a:srgbClr val="FF0000"/>
              </a:buClr>
              <a:buSzPts val="1100"/>
              <a:buChar char="○"/>
              <a:defRPr sz="1100">
                <a:solidFill>
                  <a:schemeClr val="dk1"/>
                </a:solidFill>
              </a:defRPr>
            </a:lvl2pPr>
            <a:lvl3pPr indent="-298450" lvl="2" marL="1371600" rtl="0">
              <a:lnSpc>
                <a:spcPct val="115000"/>
              </a:lnSpc>
              <a:spcBef>
                <a:spcPts val="1000"/>
              </a:spcBef>
              <a:spcAft>
                <a:spcPts val="0"/>
              </a:spcAft>
              <a:buClr>
                <a:schemeClr val="accent1"/>
              </a:buClr>
              <a:buSzPts val="1100"/>
              <a:buChar char="○"/>
              <a:defRPr sz="1100">
                <a:solidFill>
                  <a:schemeClr val="dk1"/>
                </a:solidFill>
              </a:defRPr>
            </a:lvl3pPr>
            <a:lvl4pPr indent="-298450" lvl="3" marL="1828800" rtl="0">
              <a:lnSpc>
                <a:spcPct val="115000"/>
              </a:lnSpc>
              <a:spcBef>
                <a:spcPts val="1000"/>
              </a:spcBef>
              <a:spcAft>
                <a:spcPts val="0"/>
              </a:spcAft>
              <a:buClr>
                <a:schemeClr val="accent1"/>
              </a:buClr>
              <a:buSzPts val="1100"/>
              <a:buChar char="○"/>
              <a:defRPr sz="1100">
                <a:solidFill>
                  <a:schemeClr val="dk1"/>
                </a:solidFill>
              </a:defRPr>
            </a:lvl4pPr>
            <a:lvl5pPr indent="-298450" lvl="4" marL="2286000" rtl="0">
              <a:lnSpc>
                <a:spcPct val="115000"/>
              </a:lnSpc>
              <a:spcBef>
                <a:spcPts val="1000"/>
              </a:spcBef>
              <a:spcAft>
                <a:spcPts val="0"/>
              </a:spcAft>
              <a:buClr>
                <a:schemeClr val="accent1"/>
              </a:buClr>
              <a:buSzPts val="1100"/>
              <a:buChar char="○"/>
              <a:defRPr sz="1100">
                <a:solidFill>
                  <a:schemeClr val="dk1"/>
                </a:solidFill>
              </a:defRPr>
            </a:lvl5pPr>
            <a:lvl6pPr indent="-298450" lvl="5" marL="2743200" rtl="0">
              <a:lnSpc>
                <a:spcPct val="115000"/>
              </a:lnSpc>
              <a:spcBef>
                <a:spcPts val="1000"/>
              </a:spcBef>
              <a:spcAft>
                <a:spcPts val="0"/>
              </a:spcAft>
              <a:buClr>
                <a:schemeClr val="accent1"/>
              </a:buClr>
              <a:buSzPts val="1100"/>
              <a:buChar char="○"/>
              <a:defRPr sz="1100">
                <a:solidFill>
                  <a:schemeClr val="dk1"/>
                </a:solidFill>
              </a:defRPr>
            </a:lvl6pPr>
            <a:lvl7pPr indent="-298450" lvl="6" marL="3200400" rtl="0">
              <a:lnSpc>
                <a:spcPct val="115000"/>
              </a:lnSpc>
              <a:spcBef>
                <a:spcPts val="1000"/>
              </a:spcBef>
              <a:spcAft>
                <a:spcPts val="0"/>
              </a:spcAft>
              <a:buClr>
                <a:schemeClr val="accent1"/>
              </a:buClr>
              <a:buSzPts val="1100"/>
              <a:buChar char="○"/>
              <a:defRPr sz="1100">
                <a:solidFill>
                  <a:schemeClr val="dk1"/>
                </a:solidFill>
              </a:defRPr>
            </a:lvl7pPr>
            <a:lvl8pPr indent="-298450" lvl="7" marL="3657600" rtl="0">
              <a:lnSpc>
                <a:spcPct val="115000"/>
              </a:lnSpc>
              <a:spcBef>
                <a:spcPts val="1000"/>
              </a:spcBef>
              <a:spcAft>
                <a:spcPts val="0"/>
              </a:spcAft>
              <a:buClr>
                <a:schemeClr val="accent1"/>
              </a:buClr>
              <a:buSzPts val="1100"/>
              <a:buChar char="○"/>
              <a:defRPr sz="1100">
                <a:solidFill>
                  <a:schemeClr val="dk1"/>
                </a:solidFill>
              </a:defRPr>
            </a:lvl8pPr>
            <a:lvl9pPr indent="-298450" lvl="8" marL="4114800" rtl="0">
              <a:lnSpc>
                <a:spcPct val="115000"/>
              </a:lnSpc>
              <a:spcBef>
                <a:spcPts val="1000"/>
              </a:spcBef>
              <a:spcAft>
                <a:spcPts val="1000"/>
              </a:spcAft>
              <a:buClr>
                <a:schemeClr val="accent1"/>
              </a:buClr>
              <a:buSzPts val="1100"/>
              <a:buChar char="○"/>
              <a:defRPr sz="1100">
                <a:solidFill>
                  <a:schemeClr val="dk1"/>
                </a:solidFill>
              </a:defRPr>
            </a:lvl9pPr>
          </a:lstStyle>
          <a:p/>
        </p:txBody>
      </p:sp>
      <p:sp>
        <p:nvSpPr>
          <p:cNvPr id="213" name="Google Shape;213;p21"/>
          <p:cNvSpPr txBox="1"/>
          <p:nvPr>
            <p:ph idx="2" type="subTitle"/>
          </p:nvPr>
        </p:nvSpPr>
        <p:spPr>
          <a:xfrm>
            <a:off x="717525" y="404250"/>
            <a:ext cx="2634300" cy="245700"/>
          </a:xfrm>
          <a:prstGeom prst="rect">
            <a:avLst/>
          </a:prstGeom>
        </p:spPr>
        <p:txBody>
          <a:bodyPr anchorCtr="0" anchor="ctr" bIns="91425" lIns="91425" spcFirstLastPara="1" rIns="91425" wrap="square" tIns="91425">
            <a:noAutofit/>
          </a:bodyPr>
          <a:lstStyle>
            <a:lvl1pPr lvl="0" rtl="0">
              <a:spcBef>
                <a:spcPts val="0"/>
              </a:spcBef>
              <a:spcAft>
                <a:spcPts val="0"/>
              </a:spcAft>
              <a:buNone/>
              <a:defRPr>
                <a:solidFill>
                  <a:schemeClr val="accent1"/>
                </a:solidFill>
                <a:latin typeface="Rubik Medium"/>
                <a:ea typeface="Rubik Medium"/>
                <a:cs typeface="Rubik Medium"/>
                <a:sym typeface="Rubik Medium"/>
              </a:defRPr>
            </a:lvl1pPr>
            <a:lvl2pPr lvl="1" rtl="0">
              <a:spcBef>
                <a:spcPts val="0"/>
              </a:spcBef>
              <a:spcAft>
                <a:spcPts val="0"/>
              </a:spcAft>
              <a:buNone/>
              <a:defRPr/>
            </a:lvl2pPr>
            <a:lvl3pPr lvl="2" rtl="0">
              <a:spcBef>
                <a:spcPts val="1000"/>
              </a:spcBef>
              <a:spcAft>
                <a:spcPts val="0"/>
              </a:spcAft>
              <a:buNone/>
              <a:defRPr/>
            </a:lvl3pPr>
            <a:lvl4pPr lvl="3" rtl="0">
              <a:spcBef>
                <a:spcPts val="1000"/>
              </a:spcBef>
              <a:spcAft>
                <a:spcPts val="0"/>
              </a:spcAft>
              <a:buNone/>
              <a:defRPr/>
            </a:lvl4pPr>
            <a:lvl5pPr lvl="4" rtl="0">
              <a:spcBef>
                <a:spcPts val="1000"/>
              </a:spcBef>
              <a:spcAft>
                <a:spcPts val="0"/>
              </a:spcAft>
              <a:buNone/>
              <a:defRPr/>
            </a:lvl5pPr>
            <a:lvl6pPr lvl="5" rtl="0">
              <a:spcBef>
                <a:spcPts val="1000"/>
              </a:spcBef>
              <a:spcAft>
                <a:spcPts val="0"/>
              </a:spcAft>
              <a:buNone/>
              <a:defRPr/>
            </a:lvl6pPr>
            <a:lvl7pPr lvl="6" rtl="0">
              <a:spcBef>
                <a:spcPts val="1000"/>
              </a:spcBef>
              <a:spcAft>
                <a:spcPts val="0"/>
              </a:spcAft>
              <a:buNone/>
              <a:defRPr/>
            </a:lvl7pPr>
            <a:lvl8pPr lvl="7" rtl="0">
              <a:spcBef>
                <a:spcPts val="1000"/>
              </a:spcBef>
              <a:spcAft>
                <a:spcPts val="0"/>
              </a:spcAft>
              <a:buNone/>
              <a:defRPr/>
            </a:lvl8pPr>
            <a:lvl9pPr lvl="8" rtl="0">
              <a:spcBef>
                <a:spcPts val="1000"/>
              </a:spcBef>
              <a:spcAft>
                <a:spcPts val="1000"/>
              </a:spcAft>
              <a:buNone/>
              <a:defRPr/>
            </a:lvl9pPr>
          </a:lstStyle>
          <a:p/>
        </p:txBody>
      </p:sp>
      <p:pic>
        <p:nvPicPr>
          <p:cNvPr id="214" name="Google Shape;214;p21"/>
          <p:cNvPicPr preferRelativeResize="0"/>
          <p:nvPr/>
        </p:nvPicPr>
        <p:blipFill>
          <a:blip r:embed="rId2">
            <a:alphaModFix/>
          </a:blip>
          <a:stretch>
            <a:fillRect/>
          </a:stretch>
        </p:blipFill>
        <p:spPr>
          <a:xfrm>
            <a:off x="7269911" y="4702750"/>
            <a:ext cx="1429789" cy="400325"/>
          </a:xfrm>
          <a:prstGeom prst="rect">
            <a:avLst/>
          </a:prstGeom>
          <a:noFill/>
          <a:ln>
            <a:noFill/>
          </a:ln>
        </p:spPr>
      </p:pic>
      <p:sp>
        <p:nvSpPr>
          <p:cNvPr id="215" name="Google Shape;215;p21"/>
          <p:cNvSpPr/>
          <p:nvPr/>
        </p:nvSpPr>
        <p:spPr>
          <a:xfrm>
            <a:off x="8759800" y="0"/>
            <a:ext cx="385200" cy="5143500"/>
          </a:xfrm>
          <a:prstGeom prst="rect">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21"/>
          <p:cNvSpPr/>
          <p:nvPr/>
        </p:nvSpPr>
        <p:spPr>
          <a:xfrm>
            <a:off x="8839450" y="4736475"/>
            <a:ext cx="225900" cy="2259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21"/>
          <p:cNvSpPr txBox="1"/>
          <p:nvPr>
            <p:ph idx="12" type="sldNum"/>
          </p:nvPr>
        </p:nvSpPr>
        <p:spPr>
          <a:xfrm>
            <a:off x="8837554" y="4726575"/>
            <a:ext cx="225900" cy="245700"/>
          </a:xfrm>
          <a:prstGeom prst="rect">
            <a:avLst/>
          </a:prstGeom>
        </p:spPr>
        <p:txBody>
          <a:bodyPr anchorCtr="0" anchor="ctr" bIns="0" lIns="0" spcFirstLastPara="1" rIns="0" wrap="square" tIns="0">
            <a:noAutofit/>
          </a:bodyPr>
          <a:lstStyle>
            <a:lvl1pPr lvl="0" rtl="0" algn="ctr">
              <a:buNone/>
              <a:defRPr sz="800">
                <a:solidFill>
                  <a:srgbClr val="FFFFFF"/>
                </a:solidFill>
                <a:latin typeface="Rubik"/>
                <a:ea typeface="Rubik"/>
                <a:cs typeface="Rubik"/>
                <a:sym typeface="Rubik"/>
              </a:defRPr>
            </a:lvl1pPr>
            <a:lvl2pPr lvl="1" rtl="0" algn="ctr">
              <a:buNone/>
              <a:defRPr sz="800">
                <a:solidFill>
                  <a:srgbClr val="FFFFFF"/>
                </a:solidFill>
                <a:latin typeface="Rubik"/>
                <a:ea typeface="Rubik"/>
                <a:cs typeface="Rubik"/>
                <a:sym typeface="Rubik"/>
              </a:defRPr>
            </a:lvl2pPr>
            <a:lvl3pPr lvl="2" rtl="0" algn="ctr">
              <a:buNone/>
              <a:defRPr sz="800">
                <a:solidFill>
                  <a:srgbClr val="FFFFFF"/>
                </a:solidFill>
                <a:latin typeface="Rubik"/>
                <a:ea typeface="Rubik"/>
                <a:cs typeface="Rubik"/>
                <a:sym typeface="Rubik"/>
              </a:defRPr>
            </a:lvl3pPr>
            <a:lvl4pPr lvl="3" rtl="0" algn="ctr">
              <a:buNone/>
              <a:defRPr sz="800">
                <a:solidFill>
                  <a:srgbClr val="FFFFFF"/>
                </a:solidFill>
                <a:latin typeface="Rubik"/>
                <a:ea typeface="Rubik"/>
                <a:cs typeface="Rubik"/>
                <a:sym typeface="Rubik"/>
              </a:defRPr>
            </a:lvl4pPr>
            <a:lvl5pPr lvl="4" rtl="0" algn="ctr">
              <a:buNone/>
              <a:defRPr sz="800">
                <a:solidFill>
                  <a:srgbClr val="FFFFFF"/>
                </a:solidFill>
                <a:latin typeface="Rubik"/>
                <a:ea typeface="Rubik"/>
                <a:cs typeface="Rubik"/>
                <a:sym typeface="Rubik"/>
              </a:defRPr>
            </a:lvl5pPr>
            <a:lvl6pPr lvl="5" rtl="0" algn="ctr">
              <a:buNone/>
              <a:defRPr sz="800">
                <a:solidFill>
                  <a:srgbClr val="FFFFFF"/>
                </a:solidFill>
                <a:latin typeface="Rubik"/>
                <a:ea typeface="Rubik"/>
                <a:cs typeface="Rubik"/>
                <a:sym typeface="Rubik"/>
              </a:defRPr>
            </a:lvl6pPr>
            <a:lvl7pPr lvl="6" rtl="0" algn="ctr">
              <a:buNone/>
              <a:defRPr sz="800">
                <a:solidFill>
                  <a:srgbClr val="FFFFFF"/>
                </a:solidFill>
                <a:latin typeface="Rubik"/>
                <a:ea typeface="Rubik"/>
                <a:cs typeface="Rubik"/>
                <a:sym typeface="Rubik"/>
              </a:defRPr>
            </a:lvl7pPr>
            <a:lvl8pPr lvl="7" rtl="0" algn="ctr">
              <a:buNone/>
              <a:defRPr sz="800">
                <a:solidFill>
                  <a:srgbClr val="FFFFFF"/>
                </a:solidFill>
                <a:latin typeface="Rubik"/>
                <a:ea typeface="Rubik"/>
                <a:cs typeface="Rubik"/>
                <a:sym typeface="Rubik"/>
              </a:defRPr>
            </a:lvl8pPr>
            <a:lvl9pPr lvl="8" rtl="0" algn="ctr">
              <a:buNone/>
              <a:defRPr sz="800">
                <a:solidFill>
                  <a:srgbClr val="FFFFFF"/>
                </a:solidFill>
                <a:latin typeface="Rubik"/>
                <a:ea typeface="Rubik"/>
                <a:cs typeface="Rubik"/>
                <a:sym typeface="Rubik"/>
              </a:defRPr>
            </a:lvl9pPr>
          </a:lstStyle>
          <a:p>
            <a:pPr indent="0" lvl="0" marL="0" rtl="0" algn="ctr">
              <a:spcBef>
                <a:spcPts val="0"/>
              </a:spcBef>
              <a:spcAft>
                <a:spcPts val="0"/>
              </a:spcAft>
              <a:buNone/>
            </a:pPr>
            <a:fld id="{00000000-1234-1234-1234-123412341234}" type="slidenum">
              <a:rPr lang="en-GB"/>
              <a:t>‹#›</a:t>
            </a:fld>
            <a:endParaRPr/>
          </a:p>
        </p:txBody>
      </p:sp>
      <p:sp>
        <p:nvSpPr>
          <p:cNvPr id="218" name="Google Shape;218;p21"/>
          <p:cNvSpPr txBox="1"/>
          <p:nvPr/>
        </p:nvSpPr>
        <p:spPr>
          <a:xfrm rot="5393271">
            <a:off x="7341143" y="1458325"/>
            <a:ext cx="3218706"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solidFill>
                  <a:schemeClr val="dk1"/>
                </a:solidFill>
                <a:latin typeface="Rubik SemiBold"/>
                <a:ea typeface="Rubik SemiBold"/>
                <a:cs typeface="Rubik SemiBold"/>
                <a:sym typeface="Rubik SemiBold"/>
              </a:rPr>
              <a:t>Nordcloud  confidential  |  </a:t>
            </a:r>
            <a:r>
              <a:rPr lang="en-GB" sz="900">
                <a:solidFill>
                  <a:schemeClr val="dk1"/>
                </a:solidFill>
                <a:latin typeface="Rubik Light"/>
                <a:ea typeface="Rubik Light"/>
                <a:cs typeface="Rubik Light"/>
                <a:sym typeface="Rubik Light"/>
              </a:rPr>
              <a:t>Internal use only</a:t>
            </a:r>
            <a:endParaRPr sz="900">
              <a:solidFill>
                <a:schemeClr val="dk1"/>
              </a:solidFill>
              <a:latin typeface="Rubik Light"/>
              <a:ea typeface="Rubik Light"/>
              <a:cs typeface="Rubik Light"/>
              <a:sym typeface="Rubik Light"/>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HALF PAGE BODY + SPACE">
  <p:cSld name="TITLE_ONLY_4">
    <p:spTree>
      <p:nvGrpSpPr>
        <p:cNvPr id="219" name="Shape 219"/>
        <p:cNvGrpSpPr/>
        <p:nvPr/>
      </p:nvGrpSpPr>
      <p:grpSpPr>
        <a:xfrm>
          <a:off x="0" y="0"/>
          <a:ext cx="0" cy="0"/>
          <a:chOff x="0" y="0"/>
          <a:chExt cx="0" cy="0"/>
        </a:xfrm>
      </p:grpSpPr>
      <p:sp>
        <p:nvSpPr>
          <p:cNvPr id="220" name="Google Shape;220;p22"/>
          <p:cNvSpPr txBox="1"/>
          <p:nvPr>
            <p:ph type="title"/>
          </p:nvPr>
        </p:nvSpPr>
        <p:spPr>
          <a:xfrm>
            <a:off x="717525" y="650100"/>
            <a:ext cx="7459200" cy="576000"/>
          </a:xfrm>
          <a:prstGeom prst="rect">
            <a:avLst/>
          </a:prstGeom>
        </p:spPr>
        <p:txBody>
          <a:bodyPr anchorCtr="0" anchor="t" bIns="0" lIns="91425" spcFirstLastPara="1" rIns="91425" wrap="square" tIns="91425">
            <a:noAutofit/>
          </a:bodyPr>
          <a:lstStyle>
            <a:lvl1pPr lvl="0" rtl="0">
              <a:spcBef>
                <a:spcPts val="0"/>
              </a:spcBef>
              <a:spcAft>
                <a:spcPts val="0"/>
              </a:spcAft>
              <a:buSzPts val="2400"/>
              <a:buNone/>
              <a:defRPr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221" name="Google Shape;221;p22"/>
          <p:cNvSpPr txBox="1"/>
          <p:nvPr>
            <p:ph idx="1" type="body"/>
          </p:nvPr>
        </p:nvSpPr>
        <p:spPr>
          <a:xfrm>
            <a:off x="717525" y="1414850"/>
            <a:ext cx="3854400" cy="3127500"/>
          </a:xfrm>
          <a:prstGeom prst="rect">
            <a:avLst/>
          </a:prstGeom>
        </p:spPr>
        <p:txBody>
          <a:bodyPr anchorCtr="0" anchor="t" bIns="91425" lIns="91425" spcFirstLastPara="1" rIns="91425" wrap="square" tIns="91425">
            <a:noAutofit/>
          </a:bodyPr>
          <a:lstStyle>
            <a:lvl1pPr indent="-304800" lvl="0" marL="457200" rtl="0">
              <a:lnSpc>
                <a:spcPct val="115000"/>
              </a:lnSpc>
              <a:spcBef>
                <a:spcPts val="0"/>
              </a:spcBef>
              <a:spcAft>
                <a:spcPts val="0"/>
              </a:spcAft>
              <a:buClr>
                <a:schemeClr val="accent1"/>
              </a:buClr>
              <a:buSzPts val="1200"/>
              <a:buFont typeface="Rubik Light"/>
              <a:buChar char="●"/>
              <a:defRPr sz="1200">
                <a:solidFill>
                  <a:schemeClr val="dk1"/>
                </a:solidFill>
                <a:latin typeface="Rubik Light"/>
                <a:ea typeface="Rubik Light"/>
                <a:cs typeface="Rubik Light"/>
                <a:sym typeface="Rubik Light"/>
              </a:defRPr>
            </a:lvl1pPr>
            <a:lvl2pPr indent="-298450" lvl="1" marL="914400" rtl="0">
              <a:lnSpc>
                <a:spcPct val="115000"/>
              </a:lnSpc>
              <a:spcBef>
                <a:spcPts val="1000"/>
              </a:spcBef>
              <a:spcAft>
                <a:spcPts val="0"/>
              </a:spcAft>
              <a:buClr>
                <a:srgbClr val="FF0000"/>
              </a:buClr>
              <a:buSzPts val="1100"/>
              <a:buChar char="○"/>
              <a:defRPr sz="1100">
                <a:solidFill>
                  <a:schemeClr val="dk1"/>
                </a:solidFill>
              </a:defRPr>
            </a:lvl2pPr>
            <a:lvl3pPr indent="-298450" lvl="2" marL="1371600" rtl="0">
              <a:lnSpc>
                <a:spcPct val="115000"/>
              </a:lnSpc>
              <a:spcBef>
                <a:spcPts val="1000"/>
              </a:spcBef>
              <a:spcAft>
                <a:spcPts val="0"/>
              </a:spcAft>
              <a:buClr>
                <a:schemeClr val="accent1"/>
              </a:buClr>
              <a:buSzPts val="1100"/>
              <a:buChar char="○"/>
              <a:defRPr sz="1100">
                <a:solidFill>
                  <a:schemeClr val="dk1"/>
                </a:solidFill>
              </a:defRPr>
            </a:lvl3pPr>
            <a:lvl4pPr indent="-298450" lvl="3" marL="1828800" rtl="0">
              <a:lnSpc>
                <a:spcPct val="115000"/>
              </a:lnSpc>
              <a:spcBef>
                <a:spcPts val="1000"/>
              </a:spcBef>
              <a:spcAft>
                <a:spcPts val="0"/>
              </a:spcAft>
              <a:buClr>
                <a:schemeClr val="accent1"/>
              </a:buClr>
              <a:buSzPts val="1100"/>
              <a:buChar char="○"/>
              <a:defRPr sz="1100">
                <a:solidFill>
                  <a:schemeClr val="dk1"/>
                </a:solidFill>
              </a:defRPr>
            </a:lvl4pPr>
            <a:lvl5pPr indent="-298450" lvl="4" marL="2286000" rtl="0">
              <a:lnSpc>
                <a:spcPct val="115000"/>
              </a:lnSpc>
              <a:spcBef>
                <a:spcPts val="1000"/>
              </a:spcBef>
              <a:spcAft>
                <a:spcPts val="0"/>
              </a:spcAft>
              <a:buClr>
                <a:schemeClr val="accent1"/>
              </a:buClr>
              <a:buSzPts val="1100"/>
              <a:buChar char="○"/>
              <a:defRPr sz="1100">
                <a:solidFill>
                  <a:schemeClr val="dk1"/>
                </a:solidFill>
              </a:defRPr>
            </a:lvl5pPr>
            <a:lvl6pPr indent="-298450" lvl="5" marL="2743200" rtl="0">
              <a:lnSpc>
                <a:spcPct val="115000"/>
              </a:lnSpc>
              <a:spcBef>
                <a:spcPts val="1000"/>
              </a:spcBef>
              <a:spcAft>
                <a:spcPts val="0"/>
              </a:spcAft>
              <a:buClr>
                <a:schemeClr val="accent1"/>
              </a:buClr>
              <a:buSzPts val="1100"/>
              <a:buChar char="○"/>
              <a:defRPr sz="1100">
                <a:solidFill>
                  <a:schemeClr val="dk1"/>
                </a:solidFill>
              </a:defRPr>
            </a:lvl6pPr>
            <a:lvl7pPr indent="-298450" lvl="6" marL="3200400" rtl="0">
              <a:lnSpc>
                <a:spcPct val="115000"/>
              </a:lnSpc>
              <a:spcBef>
                <a:spcPts val="1000"/>
              </a:spcBef>
              <a:spcAft>
                <a:spcPts val="0"/>
              </a:spcAft>
              <a:buClr>
                <a:schemeClr val="accent1"/>
              </a:buClr>
              <a:buSzPts val="1100"/>
              <a:buChar char="○"/>
              <a:defRPr sz="1100">
                <a:solidFill>
                  <a:schemeClr val="dk1"/>
                </a:solidFill>
              </a:defRPr>
            </a:lvl7pPr>
            <a:lvl8pPr indent="-298450" lvl="7" marL="3657600" rtl="0">
              <a:lnSpc>
                <a:spcPct val="115000"/>
              </a:lnSpc>
              <a:spcBef>
                <a:spcPts val="1000"/>
              </a:spcBef>
              <a:spcAft>
                <a:spcPts val="0"/>
              </a:spcAft>
              <a:buClr>
                <a:schemeClr val="accent1"/>
              </a:buClr>
              <a:buSzPts val="1100"/>
              <a:buChar char="○"/>
              <a:defRPr sz="1100">
                <a:solidFill>
                  <a:schemeClr val="dk1"/>
                </a:solidFill>
              </a:defRPr>
            </a:lvl8pPr>
            <a:lvl9pPr indent="-298450" lvl="8" marL="4114800" rtl="0">
              <a:lnSpc>
                <a:spcPct val="115000"/>
              </a:lnSpc>
              <a:spcBef>
                <a:spcPts val="1000"/>
              </a:spcBef>
              <a:spcAft>
                <a:spcPts val="1000"/>
              </a:spcAft>
              <a:buClr>
                <a:schemeClr val="accent1"/>
              </a:buClr>
              <a:buSzPts val="1100"/>
              <a:buChar char="○"/>
              <a:defRPr sz="1100">
                <a:solidFill>
                  <a:schemeClr val="dk1"/>
                </a:solidFill>
              </a:defRPr>
            </a:lvl9pPr>
          </a:lstStyle>
          <a:p/>
        </p:txBody>
      </p:sp>
      <p:sp>
        <p:nvSpPr>
          <p:cNvPr id="222" name="Google Shape;222;p22"/>
          <p:cNvSpPr txBox="1"/>
          <p:nvPr>
            <p:ph idx="2" type="subTitle"/>
          </p:nvPr>
        </p:nvSpPr>
        <p:spPr>
          <a:xfrm>
            <a:off x="717525" y="404250"/>
            <a:ext cx="2634300" cy="245700"/>
          </a:xfrm>
          <a:prstGeom prst="rect">
            <a:avLst/>
          </a:prstGeom>
        </p:spPr>
        <p:txBody>
          <a:bodyPr anchorCtr="0" anchor="ctr" bIns="91425" lIns="91425" spcFirstLastPara="1" rIns="91425" wrap="square" tIns="91425">
            <a:noAutofit/>
          </a:bodyPr>
          <a:lstStyle>
            <a:lvl1pPr lvl="0" rtl="0">
              <a:spcBef>
                <a:spcPts val="0"/>
              </a:spcBef>
              <a:spcAft>
                <a:spcPts val="0"/>
              </a:spcAft>
              <a:buNone/>
              <a:defRPr>
                <a:solidFill>
                  <a:schemeClr val="accent1"/>
                </a:solidFill>
                <a:latin typeface="Rubik Medium"/>
                <a:ea typeface="Rubik Medium"/>
                <a:cs typeface="Rubik Medium"/>
                <a:sym typeface="Rubik Medium"/>
              </a:defRPr>
            </a:lvl1pPr>
            <a:lvl2pPr lvl="1" rtl="0">
              <a:spcBef>
                <a:spcPts val="0"/>
              </a:spcBef>
              <a:spcAft>
                <a:spcPts val="0"/>
              </a:spcAft>
              <a:buNone/>
              <a:defRPr/>
            </a:lvl2pPr>
            <a:lvl3pPr lvl="2" rtl="0">
              <a:spcBef>
                <a:spcPts val="1000"/>
              </a:spcBef>
              <a:spcAft>
                <a:spcPts val="0"/>
              </a:spcAft>
              <a:buNone/>
              <a:defRPr/>
            </a:lvl3pPr>
            <a:lvl4pPr lvl="3" rtl="0">
              <a:spcBef>
                <a:spcPts val="1000"/>
              </a:spcBef>
              <a:spcAft>
                <a:spcPts val="0"/>
              </a:spcAft>
              <a:buNone/>
              <a:defRPr/>
            </a:lvl4pPr>
            <a:lvl5pPr lvl="4" rtl="0">
              <a:spcBef>
                <a:spcPts val="1000"/>
              </a:spcBef>
              <a:spcAft>
                <a:spcPts val="0"/>
              </a:spcAft>
              <a:buNone/>
              <a:defRPr/>
            </a:lvl5pPr>
            <a:lvl6pPr lvl="5" rtl="0">
              <a:spcBef>
                <a:spcPts val="1000"/>
              </a:spcBef>
              <a:spcAft>
                <a:spcPts val="0"/>
              </a:spcAft>
              <a:buNone/>
              <a:defRPr/>
            </a:lvl6pPr>
            <a:lvl7pPr lvl="6" rtl="0">
              <a:spcBef>
                <a:spcPts val="1000"/>
              </a:spcBef>
              <a:spcAft>
                <a:spcPts val="0"/>
              </a:spcAft>
              <a:buNone/>
              <a:defRPr/>
            </a:lvl7pPr>
            <a:lvl8pPr lvl="7" rtl="0">
              <a:spcBef>
                <a:spcPts val="1000"/>
              </a:spcBef>
              <a:spcAft>
                <a:spcPts val="0"/>
              </a:spcAft>
              <a:buNone/>
              <a:defRPr/>
            </a:lvl8pPr>
            <a:lvl9pPr lvl="8" rtl="0">
              <a:spcBef>
                <a:spcPts val="1000"/>
              </a:spcBef>
              <a:spcAft>
                <a:spcPts val="1000"/>
              </a:spcAft>
              <a:buNone/>
              <a:defRPr/>
            </a:lvl9pPr>
          </a:lstStyle>
          <a:p/>
        </p:txBody>
      </p:sp>
      <p:pic>
        <p:nvPicPr>
          <p:cNvPr id="223" name="Google Shape;223;p22"/>
          <p:cNvPicPr preferRelativeResize="0"/>
          <p:nvPr/>
        </p:nvPicPr>
        <p:blipFill>
          <a:blip r:embed="rId2">
            <a:alphaModFix/>
          </a:blip>
          <a:stretch>
            <a:fillRect/>
          </a:stretch>
        </p:blipFill>
        <p:spPr>
          <a:xfrm>
            <a:off x="7269911" y="4702750"/>
            <a:ext cx="1429789" cy="400325"/>
          </a:xfrm>
          <a:prstGeom prst="rect">
            <a:avLst/>
          </a:prstGeom>
          <a:noFill/>
          <a:ln>
            <a:noFill/>
          </a:ln>
        </p:spPr>
      </p:pic>
      <p:sp>
        <p:nvSpPr>
          <p:cNvPr id="224" name="Google Shape;224;p22"/>
          <p:cNvSpPr/>
          <p:nvPr/>
        </p:nvSpPr>
        <p:spPr>
          <a:xfrm>
            <a:off x="8759800" y="0"/>
            <a:ext cx="385200" cy="5143500"/>
          </a:xfrm>
          <a:prstGeom prst="rect">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22"/>
          <p:cNvSpPr/>
          <p:nvPr/>
        </p:nvSpPr>
        <p:spPr>
          <a:xfrm>
            <a:off x="8839450" y="4736475"/>
            <a:ext cx="225900" cy="2259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22"/>
          <p:cNvSpPr txBox="1"/>
          <p:nvPr>
            <p:ph idx="12" type="sldNum"/>
          </p:nvPr>
        </p:nvSpPr>
        <p:spPr>
          <a:xfrm>
            <a:off x="8837554" y="4726575"/>
            <a:ext cx="225900" cy="245700"/>
          </a:xfrm>
          <a:prstGeom prst="rect">
            <a:avLst/>
          </a:prstGeom>
        </p:spPr>
        <p:txBody>
          <a:bodyPr anchorCtr="0" anchor="ctr" bIns="0" lIns="0" spcFirstLastPara="1" rIns="0" wrap="square" tIns="0">
            <a:noAutofit/>
          </a:bodyPr>
          <a:lstStyle>
            <a:lvl1pPr lvl="0" rtl="0" algn="ctr">
              <a:buNone/>
              <a:defRPr sz="800">
                <a:solidFill>
                  <a:srgbClr val="FFFFFF"/>
                </a:solidFill>
                <a:latin typeface="Rubik"/>
                <a:ea typeface="Rubik"/>
                <a:cs typeface="Rubik"/>
                <a:sym typeface="Rubik"/>
              </a:defRPr>
            </a:lvl1pPr>
            <a:lvl2pPr lvl="1" rtl="0" algn="ctr">
              <a:buNone/>
              <a:defRPr sz="800">
                <a:solidFill>
                  <a:srgbClr val="FFFFFF"/>
                </a:solidFill>
                <a:latin typeface="Rubik"/>
                <a:ea typeface="Rubik"/>
                <a:cs typeface="Rubik"/>
                <a:sym typeface="Rubik"/>
              </a:defRPr>
            </a:lvl2pPr>
            <a:lvl3pPr lvl="2" rtl="0" algn="ctr">
              <a:buNone/>
              <a:defRPr sz="800">
                <a:solidFill>
                  <a:srgbClr val="FFFFFF"/>
                </a:solidFill>
                <a:latin typeface="Rubik"/>
                <a:ea typeface="Rubik"/>
                <a:cs typeface="Rubik"/>
                <a:sym typeface="Rubik"/>
              </a:defRPr>
            </a:lvl3pPr>
            <a:lvl4pPr lvl="3" rtl="0" algn="ctr">
              <a:buNone/>
              <a:defRPr sz="800">
                <a:solidFill>
                  <a:srgbClr val="FFFFFF"/>
                </a:solidFill>
                <a:latin typeface="Rubik"/>
                <a:ea typeface="Rubik"/>
                <a:cs typeface="Rubik"/>
                <a:sym typeface="Rubik"/>
              </a:defRPr>
            </a:lvl4pPr>
            <a:lvl5pPr lvl="4" rtl="0" algn="ctr">
              <a:buNone/>
              <a:defRPr sz="800">
                <a:solidFill>
                  <a:srgbClr val="FFFFFF"/>
                </a:solidFill>
                <a:latin typeface="Rubik"/>
                <a:ea typeface="Rubik"/>
                <a:cs typeface="Rubik"/>
                <a:sym typeface="Rubik"/>
              </a:defRPr>
            </a:lvl5pPr>
            <a:lvl6pPr lvl="5" rtl="0" algn="ctr">
              <a:buNone/>
              <a:defRPr sz="800">
                <a:solidFill>
                  <a:srgbClr val="FFFFFF"/>
                </a:solidFill>
                <a:latin typeface="Rubik"/>
                <a:ea typeface="Rubik"/>
                <a:cs typeface="Rubik"/>
                <a:sym typeface="Rubik"/>
              </a:defRPr>
            </a:lvl6pPr>
            <a:lvl7pPr lvl="6" rtl="0" algn="ctr">
              <a:buNone/>
              <a:defRPr sz="800">
                <a:solidFill>
                  <a:srgbClr val="FFFFFF"/>
                </a:solidFill>
                <a:latin typeface="Rubik"/>
                <a:ea typeface="Rubik"/>
                <a:cs typeface="Rubik"/>
                <a:sym typeface="Rubik"/>
              </a:defRPr>
            </a:lvl7pPr>
            <a:lvl8pPr lvl="7" rtl="0" algn="ctr">
              <a:buNone/>
              <a:defRPr sz="800">
                <a:solidFill>
                  <a:srgbClr val="FFFFFF"/>
                </a:solidFill>
                <a:latin typeface="Rubik"/>
                <a:ea typeface="Rubik"/>
                <a:cs typeface="Rubik"/>
                <a:sym typeface="Rubik"/>
              </a:defRPr>
            </a:lvl8pPr>
            <a:lvl9pPr lvl="8" rtl="0" algn="ctr">
              <a:buNone/>
              <a:defRPr sz="800">
                <a:solidFill>
                  <a:srgbClr val="FFFFFF"/>
                </a:solidFill>
                <a:latin typeface="Rubik"/>
                <a:ea typeface="Rubik"/>
                <a:cs typeface="Rubik"/>
                <a:sym typeface="Rubik"/>
              </a:defRPr>
            </a:lvl9pPr>
          </a:lstStyle>
          <a:p>
            <a:pPr indent="0" lvl="0" marL="0" rtl="0" algn="ctr">
              <a:spcBef>
                <a:spcPts val="0"/>
              </a:spcBef>
              <a:spcAft>
                <a:spcPts val="0"/>
              </a:spcAft>
              <a:buNone/>
            </a:pPr>
            <a:fld id="{00000000-1234-1234-1234-123412341234}" type="slidenum">
              <a:rPr lang="en-GB"/>
              <a:t>‹#›</a:t>
            </a:fld>
            <a:endParaRPr/>
          </a:p>
        </p:txBody>
      </p:sp>
      <p:sp>
        <p:nvSpPr>
          <p:cNvPr id="227" name="Google Shape;227;p22"/>
          <p:cNvSpPr txBox="1"/>
          <p:nvPr/>
        </p:nvSpPr>
        <p:spPr>
          <a:xfrm rot="5393271">
            <a:off x="7341143" y="1458325"/>
            <a:ext cx="3218706"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solidFill>
                  <a:schemeClr val="dk1"/>
                </a:solidFill>
                <a:latin typeface="Rubik SemiBold"/>
                <a:ea typeface="Rubik SemiBold"/>
                <a:cs typeface="Rubik SemiBold"/>
                <a:sym typeface="Rubik SemiBold"/>
              </a:rPr>
              <a:t>Nordcloud  confidential  |  </a:t>
            </a:r>
            <a:r>
              <a:rPr lang="en-GB" sz="900">
                <a:solidFill>
                  <a:schemeClr val="dk1"/>
                </a:solidFill>
                <a:latin typeface="Rubik Light"/>
                <a:ea typeface="Rubik Light"/>
                <a:cs typeface="Rubik Light"/>
                <a:sym typeface="Rubik Light"/>
              </a:rPr>
              <a:t>Internal use only</a:t>
            </a:r>
            <a:endParaRPr sz="900">
              <a:solidFill>
                <a:schemeClr val="dk1"/>
              </a:solidFill>
              <a:latin typeface="Rubik Light"/>
              <a:ea typeface="Rubik Light"/>
              <a:cs typeface="Rubik Light"/>
              <a:sym typeface="Rubik Light"/>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BODY WITH PICTURE 2">
  <p:cSld name="TITLE_ONLY_4_2">
    <p:spTree>
      <p:nvGrpSpPr>
        <p:cNvPr id="228" name="Shape 228"/>
        <p:cNvGrpSpPr/>
        <p:nvPr/>
      </p:nvGrpSpPr>
      <p:grpSpPr>
        <a:xfrm>
          <a:off x="0" y="0"/>
          <a:ext cx="0" cy="0"/>
          <a:chOff x="0" y="0"/>
          <a:chExt cx="0" cy="0"/>
        </a:xfrm>
      </p:grpSpPr>
      <p:sp>
        <p:nvSpPr>
          <p:cNvPr id="229" name="Google Shape;229;p23"/>
          <p:cNvSpPr txBox="1"/>
          <p:nvPr>
            <p:ph type="title"/>
          </p:nvPr>
        </p:nvSpPr>
        <p:spPr>
          <a:xfrm>
            <a:off x="717525" y="650100"/>
            <a:ext cx="7459200" cy="576000"/>
          </a:xfrm>
          <a:prstGeom prst="rect">
            <a:avLst/>
          </a:prstGeom>
        </p:spPr>
        <p:txBody>
          <a:bodyPr anchorCtr="0" anchor="t" bIns="0" lIns="91425" spcFirstLastPara="1" rIns="91425" wrap="square" tIns="91425">
            <a:noAutofit/>
          </a:bodyPr>
          <a:lstStyle>
            <a:lvl1pPr lvl="0" rtl="0">
              <a:spcBef>
                <a:spcPts val="0"/>
              </a:spcBef>
              <a:spcAft>
                <a:spcPts val="0"/>
              </a:spcAft>
              <a:buSzPts val="2400"/>
              <a:buNone/>
              <a:defRPr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230" name="Google Shape;230;p23"/>
          <p:cNvSpPr txBox="1"/>
          <p:nvPr>
            <p:ph idx="1" type="body"/>
          </p:nvPr>
        </p:nvSpPr>
        <p:spPr>
          <a:xfrm>
            <a:off x="717525" y="1414850"/>
            <a:ext cx="3854400" cy="3127500"/>
          </a:xfrm>
          <a:prstGeom prst="rect">
            <a:avLst/>
          </a:prstGeom>
        </p:spPr>
        <p:txBody>
          <a:bodyPr anchorCtr="0" anchor="t" bIns="91425" lIns="91425" spcFirstLastPara="1" rIns="91425" wrap="square" tIns="91425">
            <a:noAutofit/>
          </a:bodyPr>
          <a:lstStyle>
            <a:lvl1pPr indent="-304800" lvl="0" marL="457200" rtl="0">
              <a:lnSpc>
                <a:spcPct val="115000"/>
              </a:lnSpc>
              <a:spcBef>
                <a:spcPts val="0"/>
              </a:spcBef>
              <a:spcAft>
                <a:spcPts val="0"/>
              </a:spcAft>
              <a:buClr>
                <a:schemeClr val="accent1"/>
              </a:buClr>
              <a:buSzPts val="1200"/>
              <a:buFont typeface="Rubik Light"/>
              <a:buChar char="●"/>
              <a:defRPr sz="1200">
                <a:solidFill>
                  <a:schemeClr val="dk1"/>
                </a:solidFill>
                <a:latin typeface="Rubik Light"/>
                <a:ea typeface="Rubik Light"/>
                <a:cs typeface="Rubik Light"/>
                <a:sym typeface="Rubik Light"/>
              </a:defRPr>
            </a:lvl1pPr>
            <a:lvl2pPr indent="-298450" lvl="1" marL="914400" rtl="0">
              <a:lnSpc>
                <a:spcPct val="115000"/>
              </a:lnSpc>
              <a:spcBef>
                <a:spcPts val="1000"/>
              </a:spcBef>
              <a:spcAft>
                <a:spcPts val="0"/>
              </a:spcAft>
              <a:buClr>
                <a:srgbClr val="FF0000"/>
              </a:buClr>
              <a:buSzPts val="1100"/>
              <a:buChar char="○"/>
              <a:defRPr sz="1100">
                <a:solidFill>
                  <a:schemeClr val="dk1"/>
                </a:solidFill>
              </a:defRPr>
            </a:lvl2pPr>
            <a:lvl3pPr indent="-298450" lvl="2" marL="1371600" rtl="0">
              <a:lnSpc>
                <a:spcPct val="115000"/>
              </a:lnSpc>
              <a:spcBef>
                <a:spcPts val="1000"/>
              </a:spcBef>
              <a:spcAft>
                <a:spcPts val="0"/>
              </a:spcAft>
              <a:buClr>
                <a:schemeClr val="accent1"/>
              </a:buClr>
              <a:buSzPts val="1100"/>
              <a:buChar char="○"/>
              <a:defRPr sz="1100">
                <a:solidFill>
                  <a:schemeClr val="dk1"/>
                </a:solidFill>
              </a:defRPr>
            </a:lvl3pPr>
            <a:lvl4pPr indent="-298450" lvl="3" marL="1828800" rtl="0">
              <a:lnSpc>
                <a:spcPct val="115000"/>
              </a:lnSpc>
              <a:spcBef>
                <a:spcPts val="1000"/>
              </a:spcBef>
              <a:spcAft>
                <a:spcPts val="0"/>
              </a:spcAft>
              <a:buClr>
                <a:schemeClr val="accent1"/>
              </a:buClr>
              <a:buSzPts val="1100"/>
              <a:buChar char="○"/>
              <a:defRPr sz="1100">
                <a:solidFill>
                  <a:schemeClr val="dk1"/>
                </a:solidFill>
              </a:defRPr>
            </a:lvl4pPr>
            <a:lvl5pPr indent="-298450" lvl="4" marL="2286000" rtl="0">
              <a:lnSpc>
                <a:spcPct val="115000"/>
              </a:lnSpc>
              <a:spcBef>
                <a:spcPts val="1000"/>
              </a:spcBef>
              <a:spcAft>
                <a:spcPts val="0"/>
              </a:spcAft>
              <a:buClr>
                <a:schemeClr val="accent1"/>
              </a:buClr>
              <a:buSzPts val="1100"/>
              <a:buChar char="○"/>
              <a:defRPr sz="1100">
                <a:solidFill>
                  <a:schemeClr val="dk1"/>
                </a:solidFill>
              </a:defRPr>
            </a:lvl5pPr>
            <a:lvl6pPr indent="-298450" lvl="5" marL="2743200" rtl="0">
              <a:lnSpc>
                <a:spcPct val="115000"/>
              </a:lnSpc>
              <a:spcBef>
                <a:spcPts val="1000"/>
              </a:spcBef>
              <a:spcAft>
                <a:spcPts val="0"/>
              </a:spcAft>
              <a:buClr>
                <a:schemeClr val="accent1"/>
              </a:buClr>
              <a:buSzPts val="1100"/>
              <a:buChar char="○"/>
              <a:defRPr sz="1100">
                <a:solidFill>
                  <a:schemeClr val="dk1"/>
                </a:solidFill>
              </a:defRPr>
            </a:lvl6pPr>
            <a:lvl7pPr indent="-298450" lvl="6" marL="3200400" rtl="0">
              <a:lnSpc>
                <a:spcPct val="115000"/>
              </a:lnSpc>
              <a:spcBef>
                <a:spcPts val="1000"/>
              </a:spcBef>
              <a:spcAft>
                <a:spcPts val="0"/>
              </a:spcAft>
              <a:buClr>
                <a:schemeClr val="accent1"/>
              </a:buClr>
              <a:buSzPts val="1100"/>
              <a:buChar char="○"/>
              <a:defRPr sz="1100">
                <a:solidFill>
                  <a:schemeClr val="dk1"/>
                </a:solidFill>
              </a:defRPr>
            </a:lvl7pPr>
            <a:lvl8pPr indent="-298450" lvl="7" marL="3657600" rtl="0">
              <a:lnSpc>
                <a:spcPct val="115000"/>
              </a:lnSpc>
              <a:spcBef>
                <a:spcPts val="1000"/>
              </a:spcBef>
              <a:spcAft>
                <a:spcPts val="0"/>
              </a:spcAft>
              <a:buClr>
                <a:schemeClr val="accent1"/>
              </a:buClr>
              <a:buSzPts val="1100"/>
              <a:buChar char="○"/>
              <a:defRPr sz="1100">
                <a:solidFill>
                  <a:schemeClr val="dk1"/>
                </a:solidFill>
              </a:defRPr>
            </a:lvl8pPr>
            <a:lvl9pPr indent="-298450" lvl="8" marL="4114800" rtl="0">
              <a:lnSpc>
                <a:spcPct val="115000"/>
              </a:lnSpc>
              <a:spcBef>
                <a:spcPts val="1000"/>
              </a:spcBef>
              <a:spcAft>
                <a:spcPts val="1000"/>
              </a:spcAft>
              <a:buClr>
                <a:schemeClr val="accent1"/>
              </a:buClr>
              <a:buSzPts val="1100"/>
              <a:buChar char="○"/>
              <a:defRPr sz="1100">
                <a:solidFill>
                  <a:schemeClr val="dk1"/>
                </a:solidFill>
              </a:defRPr>
            </a:lvl9pPr>
          </a:lstStyle>
          <a:p/>
        </p:txBody>
      </p:sp>
      <p:sp>
        <p:nvSpPr>
          <p:cNvPr id="231" name="Google Shape;231;p23"/>
          <p:cNvSpPr txBox="1"/>
          <p:nvPr>
            <p:ph idx="2" type="subTitle"/>
          </p:nvPr>
        </p:nvSpPr>
        <p:spPr>
          <a:xfrm>
            <a:off x="717525" y="404250"/>
            <a:ext cx="2634300" cy="245700"/>
          </a:xfrm>
          <a:prstGeom prst="rect">
            <a:avLst/>
          </a:prstGeom>
        </p:spPr>
        <p:txBody>
          <a:bodyPr anchorCtr="0" anchor="ctr" bIns="91425" lIns="91425" spcFirstLastPara="1" rIns="91425" wrap="square" tIns="91425">
            <a:noAutofit/>
          </a:bodyPr>
          <a:lstStyle>
            <a:lvl1pPr lvl="0" rtl="0">
              <a:spcBef>
                <a:spcPts val="0"/>
              </a:spcBef>
              <a:spcAft>
                <a:spcPts val="0"/>
              </a:spcAft>
              <a:buNone/>
              <a:defRPr>
                <a:solidFill>
                  <a:schemeClr val="accent1"/>
                </a:solidFill>
                <a:latin typeface="Rubik Medium"/>
                <a:ea typeface="Rubik Medium"/>
                <a:cs typeface="Rubik Medium"/>
                <a:sym typeface="Rubik Medium"/>
              </a:defRPr>
            </a:lvl1pPr>
            <a:lvl2pPr lvl="1" rtl="0">
              <a:spcBef>
                <a:spcPts val="0"/>
              </a:spcBef>
              <a:spcAft>
                <a:spcPts val="0"/>
              </a:spcAft>
              <a:buNone/>
              <a:defRPr/>
            </a:lvl2pPr>
            <a:lvl3pPr lvl="2" rtl="0">
              <a:spcBef>
                <a:spcPts val="1000"/>
              </a:spcBef>
              <a:spcAft>
                <a:spcPts val="0"/>
              </a:spcAft>
              <a:buNone/>
              <a:defRPr/>
            </a:lvl3pPr>
            <a:lvl4pPr lvl="3" rtl="0">
              <a:spcBef>
                <a:spcPts val="1000"/>
              </a:spcBef>
              <a:spcAft>
                <a:spcPts val="0"/>
              </a:spcAft>
              <a:buNone/>
              <a:defRPr/>
            </a:lvl4pPr>
            <a:lvl5pPr lvl="4" rtl="0">
              <a:spcBef>
                <a:spcPts val="1000"/>
              </a:spcBef>
              <a:spcAft>
                <a:spcPts val="0"/>
              </a:spcAft>
              <a:buNone/>
              <a:defRPr/>
            </a:lvl5pPr>
            <a:lvl6pPr lvl="5" rtl="0">
              <a:spcBef>
                <a:spcPts val="1000"/>
              </a:spcBef>
              <a:spcAft>
                <a:spcPts val="0"/>
              </a:spcAft>
              <a:buNone/>
              <a:defRPr/>
            </a:lvl6pPr>
            <a:lvl7pPr lvl="6" rtl="0">
              <a:spcBef>
                <a:spcPts val="1000"/>
              </a:spcBef>
              <a:spcAft>
                <a:spcPts val="0"/>
              </a:spcAft>
              <a:buNone/>
              <a:defRPr/>
            </a:lvl7pPr>
            <a:lvl8pPr lvl="7" rtl="0">
              <a:spcBef>
                <a:spcPts val="1000"/>
              </a:spcBef>
              <a:spcAft>
                <a:spcPts val="0"/>
              </a:spcAft>
              <a:buNone/>
              <a:defRPr/>
            </a:lvl8pPr>
            <a:lvl9pPr lvl="8" rtl="0">
              <a:spcBef>
                <a:spcPts val="1000"/>
              </a:spcBef>
              <a:spcAft>
                <a:spcPts val="1000"/>
              </a:spcAft>
              <a:buNone/>
              <a:defRPr/>
            </a:lvl9pPr>
          </a:lstStyle>
          <a:p/>
        </p:txBody>
      </p:sp>
      <p:pic>
        <p:nvPicPr>
          <p:cNvPr id="232" name="Google Shape;232;p23"/>
          <p:cNvPicPr preferRelativeResize="0"/>
          <p:nvPr/>
        </p:nvPicPr>
        <p:blipFill rotWithShape="1">
          <a:blip r:embed="rId2">
            <a:alphaModFix/>
          </a:blip>
          <a:srcRect b="4922" l="0" r="0" t="4913"/>
          <a:stretch/>
        </p:blipFill>
        <p:spPr>
          <a:xfrm rot="467693">
            <a:off x="5033345" y="985147"/>
            <a:ext cx="3774311" cy="3173210"/>
          </a:xfrm>
          <a:prstGeom prst="rect">
            <a:avLst/>
          </a:prstGeom>
          <a:noFill/>
          <a:ln>
            <a:noFill/>
          </a:ln>
        </p:spPr>
      </p:pic>
      <p:pic>
        <p:nvPicPr>
          <p:cNvPr id="233" name="Google Shape;233;p23"/>
          <p:cNvPicPr preferRelativeResize="0"/>
          <p:nvPr/>
        </p:nvPicPr>
        <p:blipFill rotWithShape="1">
          <a:blip r:embed="rId3">
            <a:alphaModFix/>
          </a:blip>
          <a:srcRect b="3095" l="0" r="0" t="3095"/>
          <a:stretch/>
        </p:blipFill>
        <p:spPr>
          <a:xfrm rot="-1726304">
            <a:off x="6684651" y="2379658"/>
            <a:ext cx="2455423" cy="2455433"/>
          </a:xfrm>
          <a:prstGeom prst="rect">
            <a:avLst/>
          </a:prstGeom>
          <a:noFill/>
          <a:ln>
            <a:noFill/>
          </a:ln>
        </p:spPr>
      </p:pic>
      <p:pic>
        <p:nvPicPr>
          <p:cNvPr id="234" name="Google Shape;234;p23"/>
          <p:cNvPicPr preferRelativeResize="0"/>
          <p:nvPr/>
        </p:nvPicPr>
        <p:blipFill rotWithShape="1">
          <a:blip r:embed="rId4">
            <a:alphaModFix/>
          </a:blip>
          <a:srcRect b="1324" l="0" r="0" t="1314"/>
          <a:stretch/>
        </p:blipFill>
        <p:spPr>
          <a:xfrm>
            <a:off x="6128586" y="1301485"/>
            <a:ext cx="2401200" cy="2337900"/>
          </a:xfrm>
          <a:prstGeom prst="roundRect">
            <a:avLst>
              <a:gd fmla="val 16667" name="adj"/>
            </a:avLst>
          </a:prstGeom>
          <a:noFill/>
          <a:ln>
            <a:noFill/>
          </a:ln>
        </p:spPr>
      </p:pic>
      <p:sp>
        <p:nvSpPr>
          <p:cNvPr id="235" name="Google Shape;235;p23"/>
          <p:cNvSpPr/>
          <p:nvPr/>
        </p:nvSpPr>
        <p:spPr>
          <a:xfrm>
            <a:off x="6128575" y="1301175"/>
            <a:ext cx="2401200" cy="2338500"/>
          </a:xfrm>
          <a:prstGeom prst="roundRect">
            <a:avLst>
              <a:gd fmla="val 16667" name="adj"/>
            </a:avLst>
          </a:prstGeom>
          <a:solidFill>
            <a:srgbClr val="053B5C">
              <a:alpha val="327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36" name="Google Shape;236;p23"/>
          <p:cNvPicPr preferRelativeResize="0"/>
          <p:nvPr/>
        </p:nvPicPr>
        <p:blipFill>
          <a:blip r:embed="rId5">
            <a:alphaModFix/>
          </a:blip>
          <a:stretch>
            <a:fillRect/>
          </a:stretch>
        </p:blipFill>
        <p:spPr>
          <a:xfrm>
            <a:off x="7269911" y="4702750"/>
            <a:ext cx="1429789" cy="400325"/>
          </a:xfrm>
          <a:prstGeom prst="rect">
            <a:avLst/>
          </a:prstGeom>
          <a:noFill/>
          <a:ln>
            <a:noFill/>
          </a:ln>
        </p:spPr>
      </p:pic>
      <p:sp>
        <p:nvSpPr>
          <p:cNvPr id="237" name="Google Shape;237;p23"/>
          <p:cNvSpPr/>
          <p:nvPr/>
        </p:nvSpPr>
        <p:spPr>
          <a:xfrm>
            <a:off x="8759800" y="0"/>
            <a:ext cx="385200" cy="5143500"/>
          </a:xfrm>
          <a:prstGeom prst="rect">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23"/>
          <p:cNvSpPr/>
          <p:nvPr/>
        </p:nvSpPr>
        <p:spPr>
          <a:xfrm>
            <a:off x="8839450" y="4736475"/>
            <a:ext cx="225900" cy="2259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23"/>
          <p:cNvSpPr txBox="1"/>
          <p:nvPr>
            <p:ph idx="12" type="sldNum"/>
          </p:nvPr>
        </p:nvSpPr>
        <p:spPr>
          <a:xfrm>
            <a:off x="8837554" y="4726575"/>
            <a:ext cx="225900" cy="245700"/>
          </a:xfrm>
          <a:prstGeom prst="rect">
            <a:avLst/>
          </a:prstGeom>
        </p:spPr>
        <p:txBody>
          <a:bodyPr anchorCtr="0" anchor="ctr" bIns="0" lIns="0" spcFirstLastPara="1" rIns="0" wrap="square" tIns="0">
            <a:noAutofit/>
          </a:bodyPr>
          <a:lstStyle>
            <a:lvl1pPr lvl="0" rtl="0" algn="ctr">
              <a:buNone/>
              <a:defRPr sz="800">
                <a:solidFill>
                  <a:srgbClr val="FFFFFF"/>
                </a:solidFill>
                <a:latin typeface="Rubik"/>
                <a:ea typeface="Rubik"/>
                <a:cs typeface="Rubik"/>
                <a:sym typeface="Rubik"/>
              </a:defRPr>
            </a:lvl1pPr>
            <a:lvl2pPr lvl="1" rtl="0" algn="ctr">
              <a:buNone/>
              <a:defRPr sz="800">
                <a:solidFill>
                  <a:srgbClr val="FFFFFF"/>
                </a:solidFill>
                <a:latin typeface="Rubik"/>
                <a:ea typeface="Rubik"/>
                <a:cs typeface="Rubik"/>
                <a:sym typeface="Rubik"/>
              </a:defRPr>
            </a:lvl2pPr>
            <a:lvl3pPr lvl="2" rtl="0" algn="ctr">
              <a:buNone/>
              <a:defRPr sz="800">
                <a:solidFill>
                  <a:srgbClr val="FFFFFF"/>
                </a:solidFill>
                <a:latin typeface="Rubik"/>
                <a:ea typeface="Rubik"/>
                <a:cs typeface="Rubik"/>
                <a:sym typeface="Rubik"/>
              </a:defRPr>
            </a:lvl3pPr>
            <a:lvl4pPr lvl="3" rtl="0" algn="ctr">
              <a:buNone/>
              <a:defRPr sz="800">
                <a:solidFill>
                  <a:srgbClr val="FFFFFF"/>
                </a:solidFill>
                <a:latin typeface="Rubik"/>
                <a:ea typeface="Rubik"/>
                <a:cs typeface="Rubik"/>
                <a:sym typeface="Rubik"/>
              </a:defRPr>
            </a:lvl4pPr>
            <a:lvl5pPr lvl="4" rtl="0" algn="ctr">
              <a:buNone/>
              <a:defRPr sz="800">
                <a:solidFill>
                  <a:srgbClr val="FFFFFF"/>
                </a:solidFill>
                <a:latin typeface="Rubik"/>
                <a:ea typeface="Rubik"/>
                <a:cs typeface="Rubik"/>
                <a:sym typeface="Rubik"/>
              </a:defRPr>
            </a:lvl5pPr>
            <a:lvl6pPr lvl="5" rtl="0" algn="ctr">
              <a:buNone/>
              <a:defRPr sz="800">
                <a:solidFill>
                  <a:srgbClr val="FFFFFF"/>
                </a:solidFill>
                <a:latin typeface="Rubik"/>
                <a:ea typeface="Rubik"/>
                <a:cs typeface="Rubik"/>
                <a:sym typeface="Rubik"/>
              </a:defRPr>
            </a:lvl6pPr>
            <a:lvl7pPr lvl="6" rtl="0" algn="ctr">
              <a:buNone/>
              <a:defRPr sz="800">
                <a:solidFill>
                  <a:srgbClr val="FFFFFF"/>
                </a:solidFill>
                <a:latin typeface="Rubik"/>
                <a:ea typeface="Rubik"/>
                <a:cs typeface="Rubik"/>
                <a:sym typeface="Rubik"/>
              </a:defRPr>
            </a:lvl7pPr>
            <a:lvl8pPr lvl="7" rtl="0" algn="ctr">
              <a:buNone/>
              <a:defRPr sz="800">
                <a:solidFill>
                  <a:srgbClr val="FFFFFF"/>
                </a:solidFill>
                <a:latin typeface="Rubik"/>
                <a:ea typeface="Rubik"/>
                <a:cs typeface="Rubik"/>
                <a:sym typeface="Rubik"/>
              </a:defRPr>
            </a:lvl8pPr>
            <a:lvl9pPr lvl="8" rtl="0" algn="ctr">
              <a:buNone/>
              <a:defRPr sz="800">
                <a:solidFill>
                  <a:srgbClr val="FFFFFF"/>
                </a:solidFill>
                <a:latin typeface="Rubik"/>
                <a:ea typeface="Rubik"/>
                <a:cs typeface="Rubik"/>
                <a:sym typeface="Rubik"/>
              </a:defRPr>
            </a:lvl9pPr>
          </a:lstStyle>
          <a:p>
            <a:pPr indent="0" lvl="0" marL="0" rtl="0" algn="ctr">
              <a:spcBef>
                <a:spcPts val="0"/>
              </a:spcBef>
              <a:spcAft>
                <a:spcPts val="0"/>
              </a:spcAft>
              <a:buNone/>
            </a:pPr>
            <a:fld id="{00000000-1234-1234-1234-123412341234}" type="slidenum">
              <a:rPr lang="en-GB"/>
              <a:t>‹#›</a:t>
            </a:fld>
            <a:endParaRPr/>
          </a:p>
        </p:txBody>
      </p:sp>
      <p:sp>
        <p:nvSpPr>
          <p:cNvPr id="240" name="Google Shape;240;p23"/>
          <p:cNvSpPr txBox="1"/>
          <p:nvPr/>
        </p:nvSpPr>
        <p:spPr>
          <a:xfrm rot="5393271">
            <a:off x="7341143" y="1458325"/>
            <a:ext cx="3218706"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solidFill>
                  <a:schemeClr val="dk1"/>
                </a:solidFill>
                <a:latin typeface="Rubik SemiBold"/>
                <a:ea typeface="Rubik SemiBold"/>
                <a:cs typeface="Rubik SemiBold"/>
                <a:sym typeface="Rubik SemiBold"/>
              </a:rPr>
              <a:t>Nordcloud  confidential  |  </a:t>
            </a:r>
            <a:r>
              <a:rPr lang="en-GB" sz="900">
                <a:solidFill>
                  <a:schemeClr val="dk1"/>
                </a:solidFill>
                <a:latin typeface="Rubik Light"/>
                <a:ea typeface="Rubik Light"/>
                <a:cs typeface="Rubik Light"/>
                <a:sym typeface="Rubik Light"/>
              </a:rPr>
              <a:t>Internal use only</a:t>
            </a:r>
            <a:endParaRPr sz="900">
              <a:solidFill>
                <a:schemeClr val="dk1"/>
              </a:solidFill>
              <a:latin typeface="Rubik Light"/>
              <a:ea typeface="Rubik Light"/>
              <a:cs typeface="Rubik Light"/>
              <a:sym typeface="Rubik Light"/>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BODY WITH PICTURE 1">
  <p:cSld name="TITLE_ONLY_4_1">
    <p:spTree>
      <p:nvGrpSpPr>
        <p:cNvPr id="241" name="Shape 241"/>
        <p:cNvGrpSpPr/>
        <p:nvPr/>
      </p:nvGrpSpPr>
      <p:grpSpPr>
        <a:xfrm>
          <a:off x="0" y="0"/>
          <a:ext cx="0" cy="0"/>
          <a:chOff x="0" y="0"/>
          <a:chExt cx="0" cy="0"/>
        </a:xfrm>
      </p:grpSpPr>
      <p:sp>
        <p:nvSpPr>
          <p:cNvPr id="242" name="Google Shape;242;p24"/>
          <p:cNvSpPr txBox="1"/>
          <p:nvPr>
            <p:ph type="title"/>
          </p:nvPr>
        </p:nvSpPr>
        <p:spPr>
          <a:xfrm>
            <a:off x="717525" y="650100"/>
            <a:ext cx="7459200" cy="576000"/>
          </a:xfrm>
          <a:prstGeom prst="rect">
            <a:avLst/>
          </a:prstGeom>
        </p:spPr>
        <p:txBody>
          <a:bodyPr anchorCtr="0" anchor="t" bIns="0" lIns="91425" spcFirstLastPara="1" rIns="91425" wrap="square" tIns="91425">
            <a:noAutofit/>
          </a:bodyPr>
          <a:lstStyle>
            <a:lvl1pPr lvl="0" rtl="0">
              <a:spcBef>
                <a:spcPts val="0"/>
              </a:spcBef>
              <a:spcAft>
                <a:spcPts val="0"/>
              </a:spcAft>
              <a:buSzPts val="2400"/>
              <a:buNone/>
              <a:defRPr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243" name="Google Shape;243;p24"/>
          <p:cNvSpPr txBox="1"/>
          <p:nvPr>
            <p:ph idx="1" type="body"/>
          </p:nvPr>
        </p:nvSpPr>
        <p:spPr>
          <a:xfrm>
            <a:off x="717525" y="1414850"/>
            <a:ext cx="3854400" cy="3127500"/>
          </a:xfrm>
          <a:prstGeom prst="rect">
            <a:avLst/>
          </a:prstGeom>
        </p:spPr>
        <p:txBody>
          <a:bodyPr anchorCtr="0" anchor="t" bIns="91425" lIns="91425" spcFirstLastPara="1" rIns="91425" wrap="square" tIns="91425">
            <a:noAutofit/>
          </a:bodyPr>
          <a:lstStyle>
            <a:lvl1pPr indent="-304800" lvl="0" marL="457200" rtl="0">
              <a:lnSpc>
                <a:spcPct val="115000"/>
              </a:lnSpc>
              <a:spcBef>
                <a:spcPts val="0"/>
              </a:spcBef>
              <a:spcAft>
                <a:spcPts val="0"/>
              </a:spcAft>
              <a:buClr>
                <a:schemeClr val="accent1"/>
              </a:buClr>
              <a:buSzPts val="1200"/>
              <a:buFont typeface="Rubik Light"/>
              <a:buChar char="●"/>
              <a:defRPr sz="1200">
                <a:solidFill>
                  <a:schemeClr val="dk1"/>
                </a:solidFill>
                <a:latin typeface="Rubik Light"/>
                <a:ea typeface="Rubik Light"/>
                <a:cs typeface="Rubik Light"/>
                <a:sym typeface="Rubik Light"/>
              </a:defRPr>
            </a:lvl1pPr>
            <a:lvl2pPr indent="-298450" lvl="1" marL="914400" rtl="0">
              <a:lnSpc>
                <a:spcPct val="115000"/>
              </a:lnSpc>
              <a:spcBef>
                <a:spcPts val="1000"/>
              </a:spcBef>
              <a:spcAft>
                <a:spcPts val="0"/>
              </a:spcAft>
              <a:buClr>
                <a:srgbClr val="FF0000"/>
              </a:buClr>
              <a:buSzPts val="1100"/>
              <a:buChar char="○"/>
              <a:defRPr sz="1100">
                <a:solidFill>
                  <a:schemeClr val="dk1"/>
                </a:solidFill>
              </a:defRPr>
            </a:lvl2pPr>
            <a:lvl3pPr indent="-298450" lvl="2" marL="1371600" rtl="0">
              <a:lnSpc>
                <a:spcPct val="115000"/>
              </a:lnSpc>
              <a:spcBef>
                <a:spcPts val="1000"/>
              </a:spcBef>
              <a:spcAft>
                <a:spcPts val="0"/>
              </a:spcAft>
              <a:buClr>
                <a:schemeClr val="accent1"/>
              </a:buClr>
              <a:buSzPts val="1100"/>
              <a:buChar char="○"/>
              <a:defRPr sz="1100">
                <a:solidFill>
                  <a:schemeClr val="dk1"/>
                </a:solidFill>
              </a:defRPr>
            </a:lvl3pPr>
            <a:lvl4pPr indent="-298450" lvl="3" marL="1828800" rtl="0">
              <a:lnSpc>
                <a:spcPct val="115000"/>
              </a:lnSpc>
              <a:spcBef>
                <a:spcPts val="1000"/>
              </a:spcBef>
              <a:spcAft>
                <a:spcPts val="0"/>
              </a:spcAft>
              <a:buClr>
                <a:schemeClr val="accent1"/>
              </a:buClr>
              <a:buSzPts val="1100"/>
              <a:buChar char="○"/>
              <a:defRPr sz="1100">
                <a:solidFill>
                  <a:schemeClr val="dk1"/>
                </a:solidFill>
              </a:defRPr>
            </a:lvl4pPr>
            <a:lvl5pPr indent="-298450" lvl="4" marL="2286000" rtl="0">
              <a:lnSpc>
                <a:spcPct val="115000"/>
              </a:lnSpc>
              <a:spcBef>
                <a:spcPts val="1000"/>
              </a:spcBef>
              <a:spcAft>
                <a:spcPts val="0"/>
              </a:spcAft>
              <a:buClr>
                <a:schemeClr val="accent1"/>
              </a:buClr>
              <a:buSzPts val="1100"/>
              <a:buChar char="○"/>
              <a:defRPr sz="1100">
                <a:solidFill>
                  <a:schemeClr val="dk1"/>
                </a:solidFill>
              </a:defRPr>
            </a:lvl5pPr>
            <a:lvl6pPr indent="-298450" lvl="5" marL="2743200" rtl="0">
              <a:lnSpc>
                <a:spcPct val="115000"/>
              </a:lnSpc>
              <a:spcBef>
                <a:spcPts val="1000"/>
              </a:spcBef>
              <a:spcAft>
                <a:spcPts val="0"/>
              </a:spcAft>
              <a:buClr>
                <a:schemeClr val="accent1"/>
              </a:buClr>
              <a:buSzPts val="1100"/>
              <a:buChar char="○"/>
              <a:defRPr sz="1100">
                <a:solidFill>
                  <a:schemeClr val="dk1"/>
                </a:solidFill>
              </a:defRPr>
            </a:lvl6pPr>
            <a:lvl7pPr indent="-298450" lvl="6" marL="3200400" rtl="0">
              <a:lnSpc>
                <a:spcPct val="115000"/>
              </a:lnSpc>
              <a:spcBef>
                <a:spcPts val="1000"/>
              </a:spcBef>
              <a:spcAft>
                <a:spcPts val="0"/>
              </a:spcAft>
              <a:buClr>
                <a:schemeClr val="accent1"/>
              </a:buClr>
              <a:buSzPts val="1100"/>
              <a:buChar char="○"/>
              <a:defRPr sz="1100">
                <a:solidFill>
                  <a:schemeClr val="dk1"/>
                </a:solidFill>
              </a:defRPr>
            </a:lvl7pPr>
            <a:lvl8pPr indent="-298450" lvl="7" marL="3657600" rtl="0">
              <a:lnSpc>
                <a:spcPct val="115000"/>
              </a:lnSpc>
              <a:spcBef>
                <a:spcPts val="1000"/>
              </a:spcBef>
              <a:spcAft>
                <a:spcPts val="0"/>
              </a:spcAft>
              <a:buClr>
                <a:schemeClr val="accent1"/>
              </a:buClr>
              <a:buSzPts val="1100"/>
              <a:buChar char="○"/>
              <a:defRPr sz="1100">
                <a:solidFill>
                  <a:schemeClr val="dk1"/>
                </a:solidFill>
              </a:defRPr>
            </a:lvl8pPr>
            <a:lvl9pPr indent="-298450" lvl="8" marL="4114800" rtl="0">
              <a:lnSpc>
                <a:spcPct val="115000"/>
              </a:lnSpc>
              <a:spcBef>
                <a:spcPts val="1000"/>
              </a:spcBef>
              <a:spcAft>
                <a:spcPts val="1000"/>
              </a:spcAft>
              <a:buClr>
                <a:schemeClr val="accent1"/>
              </a:buClr>
              <a:buSzPts val="1100"/>
              <a:buChar char="○"/>
              <a:defRPr sz="1100">
                <a:solidFill>
                  <a:schemeClr val="dk1"/>
                </a:solidFill>
              </a:defRPr>
            </a:lvl9pPr>
          </a:lstStyle>
          <a:p/>
        </p:txBody>
      </p:sp>
      <p:sp>
        <p:nvSpPr>
          <p:cNvPr id="244" name="Google Shape;244;p24"/>
          <p:cNvSpPr txBox="1"/>
          <p:nvPr>
            <p:ph idx="2" type="subTitle"/>
          </p:nvPr>
        </p:nvSpPr>
        <p:spPr>
          <a:xfrm>
            <a:off x="717525" y="404250"/>
            <a:ext cx="2634300" cy="245700"/>
          </a:xfrm>
          <a:prstGeom prst="rect">
            <a:avLst/>
          </a:prstGeom>
        </p:spPr>
        <p:txBody>
          <a:bodyPr anchorCtr="0" anchor="ctr" bIns="91425" lIns="91425" spcFirstLastPara="1" rIns="91425" wrap="square" tIns="91425">
            <a:noAutofit/>
          </a:bodyPr>
          <a:lstStyle>
            <a:lvl1pPr lvl="0" rtl="0">
              <a:spcBef>
                <a:spcPts val="0"/>
              </a:spcBef>
              <a:spcAft>
                <a:spcPts val="0"/>
              </a:spcAft>
              <a:buNone/>
              <a:defRPr>
                <a:solidFill>
                  <a:schemeClr val="accent1"/>
                </a:solidFill>
                <a:latin typeface="Rubik Medium"/>
                <a:ea typeface="Rubik Medium"/>
                <a:cs typeface="Rubik Medium"/>
                <a:sym typeface="Rubik Medium"/>
              </a:defRPr>
            </a:lvl1pPr>
            <a:lvl2pPr lvl="1" rtl="0">
              <a:spcBef>
                <a:spcPts val="0"/>
              </a:spcBef>
              <a:spcAft>
                <a:spcPts val="0"/>
              </a:spcAft>
              <a:buNone/>
              <a:defRPr/>
            </a:lvl2pPr>
            <a:lvl3pPr lvl="2" rtl="0">
              <a:spcBef>
                <a:spcPts val="1000"/>
              </a:spcBef>
              <a:spcAft>
                <a:spcPts val="0"/>
              </a:spcAft>
              <a:buNone/>
              <a:defRPr/>
            </a:lvl3pPr>
            <a:lvl4pPr lvl="3" rtl="0">
              <a:spcBef>
                <a:spcPts val="1000"/>
              </a:spcBef>
              <a:spcAft>
                <a:spcPts val="0"/>
              </a:spcAft>
              <a:buNone/>
              <a:defRPr/>
            </a:lvl4pPr>
            <a:lvl5pPr lvl="4" rtl="0">
              <a:spcBef>
                <a:spcPts val="1000"/>
              </a:spcBef>
              <a:spcAft>
                <a:spcPts val="0"/>
              </a:spcAft>
              <a:buNone/>
              <a:defRPr/>
            </a:lvl5pPr>
            <a:lvl6pPr lvl="5" rtl="0">
              <a:spcBef>
                <a:spcPts val="1000"/>
              </a:spcBef>
              <a:spcAft>
                <a:spcPts val="0"/>
              </a:spcAft>
              <a:buNone/>
              <a:defRPr/>
            </a:lvl6pPr>
            <a:lvl7pPr lvl="6" rtl="0">
              <a:spcBef>
                <a:spcPts val="1000"/>
              </a:spcBef>
              <a:spcAft>
                <a:spcPts val="0"/>
              </a:spcAft>
              <a:buNone/>
              <a:defRPr/>
            </a:lvl7pPr>
            <a:lvl8pPr lvl="7" rtl="0">
              <a:spcBef>
                <a:spcPts val="1000"/>
              </a:spcBef>
              <a:spcAft>
                <a:spcPts val="0"/>
              </a:spcAft>
              <a:buNone/>
              <a:defRPr/>
            </a:lvl8pPr>
            <a:lvl9pPr lvl="8" rtl="0">
              <a:spcBef>
                <a:spcPts val="1000"/>
              </a:spcBef>
              <a:spcAft>
                <a:spcPts val="1000"/>
              </a:spcAft>
              <a:buNone/>
              <a:defRPr/>
            </a:lvl9pPr>
          </a:lstStyle>
          <a:p/>
        </p:txBody>
      </p:sp>
      <p:pic>
        <p:nvPicPr>
          <p:cNvPr id="245" name="Google Shape;245;p24"/>
          <p:cNvPicPr preferRelativeResize="0"/>
          <p:nvPr/>
        </p:nvPicPr>
        <p:blipFill rotWithShape="1">
          <a:blip r:embed="rId2">
            <a:alphaModFix/>
          </a:blip>
          <a:srcRect b="4922" l="0" r="0" t="4913"/>
          <a:stretch/>
        </p:blipFill>
        <p:spPr>
          <a:xfrm rot="467693">
            <a:off x="5033345" y="985147"/>
            <a:ext cx="3774311" cy="3173210"/>
          </a:xfrm>
          <a:prstGeom prst="rect">
            <a:avLst/>
          </a:prstGeom>
          <a:noFill/>
          <a:ln>
            <a:noFill/>
          </a:ln>
        </p:spPr>
      </p:pic>
      <p:pic>
        <p:nvPicPr>
          <p:cNvPr id="246" name="Google Shape;246;p24"/>
          <p:cNvPicPr preferRelativeResize="0"/>
          <p:nvPr/>
        </p:nvPicPr>
        <p:blipFill rotWithShape="1">
          <a:blip r:embed="rId3">
            <a:alphaModFix/>
          </a:blip>
          <a:srcRect b="3095" l="0" r="0" t="3095"/>
          <a:stretch/>
        </p:blipFill>
        <p:spPr>
          <a:xfrm rot="-1726304">
            <a:off x="6684651" y="2379658"/>
            <a:ext cx="2455423" cy="2455433"/>
          </a:xfrm>
          <a:prstGeom prst="rect">
            <a:avLst/>
          </a:prstGeom>
          <a:noFill/>
          <a:ln>
            <a:noFill/>
          </a:ln>
        </p:spPr>
      </p:pic>
      <p:pic>
        <p:nvPicPr>
          <p:cNvPr id="247" name="Google Shape;247;p24"/>
          <p:cNvPicPr preferRelativeResize="0"/>
          <p:nvPr/>
        </p:nvPicPr>
        <p:blipFill rotWithShape="1">
          <a:blip r:embed="rId4">
            <a:alphaModFix/>
          </a:blip>
          <a:srcRect b="1324" l="0" r="0" t="1314"/>
          <a:stretch/>
        </p:blipFill>
        <p:spPr>
          <a:xfrm>
            <a:off x="6128586" y="1301485"/>
            <a:ext cx="2401200" cy="2337900"/>
          </a:xfrm>
          <a:prstGeom prst="roundRect">
            <a:avLst>
              <a:gd fmla="val 16667" name="adj"/>
            </a:avLst>
          </a:prstGeom>
          <a:noFill/>
          <a:ln>
            <a:noFill/>
          </a:ln>
        </p:spPr>
      </p:pic>
      <p:sp>
        <p:nvSpPr>
          <p:cNvPr id="248" name="Google Shape;248;p24"/>
          <p:cNvSpPr/>
          <p:nvPr/>
        </p:nvSpPr>
        <p:spPr>
          <a:xfrm>
            <a:off x="6128575" y="1301175"/>
            <a:ext cx="2401200" cy="2338500"/>
          </a:xfrm>
          <a:prstGeom prst="roundRect">
            <a:avLst>
              <a:gd fmla="val 16667" name="adj"/>
            </a:avLst>
          </a:prstGeom>
          <a:solidFill>
            <a:srgbClr val="053B5C">
              <a:alpha val="327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49" name="Google Shape;249;p24"/>
          <p:cNvPicPr preferRelativeResize="0"/>
          <p:nvPr/>
        </p:nvPicPr>
        <p:blipFill>
          <a:blip r:embed="rId5">
            <a:alphaModFix/>
          </a:blip>
          <a:stretch>
            <a:fillRect/>
          </a:stretch>
        </p:blipFill>
        <p:spPr>
          <a:xfrm>
            <a:off x="7269911" y="4702750"/>
            <a:ext cx="1429789" cy="400325"/>
          </a:xfrm>
          <a:prstGeom prst="rect">
            <a:avLst/>
          </a:prstGeom>
          <a:noFill/>
          <a:ln>
            <a:noFill/>
          </a:ln>
        </p:spPr>
      </p:pic>
      <p:sp>
        <p:nvSpPr>
          <p:cNvPr id="250" name="Google Shape;250;p24"/>
          <p:cNvSpPr/>
          <p:nvPr/>
        </p:nvSpPr>
        <p:spPr>
          <a:xfrm>
            <a:off x="8759800" y="0"/>
            <a:ext cx="385200" cy="5143500"/>
          </a:xfrm>
          <a:prstGeom prst="rect">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24"/>
          <p:cNvSpPr/>
          <p:nvPr/>
        </p:nvSpPr>
        <p:spPr>
          <a:xfrm>
            <a:off x="8839450" y="4736475"/>
            <a:ext cx="225900" cy="2259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24"/>
          <p:cNvSpPr txBox="1"/>
          <p:nvPr>
            <p:ph idx="12" type="sldNum"/>
          </p:nvPr>
        </p:nvSpPr>
        <p:spPr>
          <a:xfrm>
            <a:off x="8837554" y="4726575"/>
            <a:ext cx="225900" cy="245700"/>
          </a:xfrm>
          <a:prstGeom prst="rect">
            <a:avLst/>
          </a:prstGeom>
        </p:spPr>
        <p:txBody>
          <a:bodyPr anchorCtr="0" anchor="ctr" bIns="0" lIns="0" spcFirstLastPara="1" rIns="0" wrap="square" tIns="0">
            <a:noAutofit/>
          </a:bodyPr>
          <a:lstStyle>
            <a:lvl1pPr lvl="0" rtl="0" algn="ctr">
              <a:buNone/>
              <a:defRPr sz="800">
                <a:solidFill>
                  <a:srgbClr val="FFFFFF"/>
                </a:solidFill>
                <a:latin typeface="Rubik"/>
                <a:ea typeface="Rubik"/>
                <a:cs typeface="Rubik"/>
                <a:sym typeface="Rubik"/>
              </a:defRPr>
            </a:lvl1pPr>
            <a:lvl2pPr lvl="1" rtl="0" algn="ctr">
              <a:buNone/>
              <a:defRPr sz="800">
                <a:solidFill>
                  <a:srgbClr val="FFFFFF"/>
                </a:solidFill>
                <a:latin typeface="Rubik"/>
                <a:ea typeface="Rubik"/>
                <a:cs typeface="Rubik"/>
                <a:sym typeface="Rubik"/>
              </a:defRPr>
            </a:lvl2pPr>
            <a:lvl3pPr lvl="2" rtl="0" algn="ctr">
              <a:buNone/>
              <a:defRPr sz="800">
                <a:solidFill>
                  <a:srgbClr val="FFFFFF"/>
                </a:solidFill>
                <a:latin typeface="Rubik"/>
                <a:ea typeface="Rubik"/>
                <a:cs typeface="Rubik"/>
                <a:sym typeface="Rubik"/>
              </a:defRPr>
            </a:lvl3pPr>
            <a:lvl4pPr lvl="3" rtl="0" algn="ctr">
              <a:buNone/>
              <a:defRPr sz="800">
                <a:solidFill>
                  <a:srgbClr val="FFFFFF"/>
                </a:solidFill>
                <a:latin typeface="Rubik"/>
                <a:ea typeface="Rubik"/>
                <a:cs typeface="Rubik"/>
                <a:sym typeface="Rubik"/>
              </a:defRPr>
            </a:lvl4pPr>
            <a:lvl5pPr lvl="4" rtl="0" algn="ctr">
              <a:buNone/>
              <a:defRPr sz="800">
                <a:solidFill>
                  <a:srgbClr val="FFFFFF"/>
                </a:solidFill>
                <a:latin typeface="Rubik"/>
                <a:ea typeface="Rubik"/>
                <a:cs typeface="Rubik"/>
                <a:sym typeface="Rubik"/>
              </a:defRPr>
            </a:lvl5pPr>
            <a:lvl6pPr lvl="5" rtl="0" algn="ctr">
              <a:buNone/>
              <a:defRPr sz="800">
                <a:solidFill>
                  <a:srgbClr val="FFFFFF"/>
                </a:solidFill>
                <a:latin typeface="Rubik"/>
                <a:ea typeface="Rubik"/>
                <a:cs typeface="Rubik"/>
                <a:sym typeface="Rubik"/>
              </a:defRPr>
            </a:lvl6pPr>
            <a:lvl7pPr lvl="6" rtl="0" algn="ctr">
              <a:buNone/>
              <a:defRPr sz="800">
                <a:solidFill>
                  <a:srgbClr val="FFFFFF"/>
                </a:solidFill>
                <a:latin typeface="Rubik"/>
                <a:ea typeface="Rubik"/>
                <a:cs typeface="Rubik"/>
                <a:sym typeface="Rubik"/>
              </a:defRPr>
            </a:lvl7pPr>
            <a:lvl8pPr lvl="7" rtl="0" algn="ctr">
              <a:buNone/>
              <a:defRPr sz="800">
                <a:solidFill>
                  <a:srgbClr val="FFFFFF"/>
                </a:solidFill>
                <a:latin typeface="Rubik"/>
                <a:ea typeface="Rubik"/>
                <a:cs typeface="Rubik"/>
                <a:sym typeface="Rubik"/>
              </a:defRPr>
            </a:lvl8pPr>
            <a:lvl9pPr lvl="8" rtl="0" algn="ctr">
              <a:buNone/>
              <a:defRPr sz="800">
                <a:solidFill>
                  <a:srgbClr val="FFFFFF"/>
                </a:solidFill>
                <a:latin typeface="Rubik"/>
                <a:ea typeface="Rubik"/>
                <a:cs typeface="Rubik"/>
                <a:sym typeface="Rubik"/>
              </a:defRPr>
            </a:lvl9pPr>
          </a:lstStyle>
          <a:p>
            <a:pPr indent="0" lvl="0" marL="0" rtl="0" algn="ctr">
              <a:spcBef>
                <a:spcPts val="0"/>
              </a:spcBef>
              <a:spcAft>
                <a:spcPts val="0"/>
              </a:spcAft>
              <a:buNone/>
            </a:pPr>
            <a:fld id="{00000000-1234-1234-1234-123412341234}" type="slidenum">
              <a:rPr lang="en-GB"/>
              <a:t>‹#›</a:t>
            </a:fld>
            <a:endParaRPr/>
          </a:p>
        </p:txBody>
      </p:sp>
      <p:sp>
        <p:nvSpPr>
          <p:cNvPr id="253" name="Google Shape;253;p24"/>
          <p:cNvSpPr txBox="1"/>
          <p:nvPr/>
        </p:nvSpPr>
        <p:spPr>
          <a:xfrm rot="5393271">
            <a:off x="7341143" y="1458325"/>
            <a:ext cx="3218706"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solidFill>
                  <a:schemeClr val="dk1"/>
                </a:solidFill>
                <a:latin typeface="Rubik SemiBold"/>
                <a:ea typeface="Rubik SemiBold"/>
                <a:cs typeface="Rubik SemiBold"/>
                <a:sym typeface="Rubik SemiBold"/>
              </a:rPr>
              <a:t>Nordcloud  confidential  |  </a:t>
            </a:r>
            <a:r>
              <a:rPr lang="en-GB" sz="900">
                <a:solidFill>
                  <a:schemeClr val="dk1"/>
                </a:solidFill>
                <a:latin typeface="Rubik Light"/>
                <a:ea typeface="Rubik Light"/>
                <a:cs typeface="Rubik Light"/>
                <a:sym typeface="Rubik Light"/>
              </a:rPr>
              <a:t>Internal use only</a:t>
            </a:r>
            <a:endParaRPr sz="900">
              <a:solidFill>
                <a:schemeClr val="dk1"/>
              </a:solidFill>
              <a:latin typeface="Rubik Light"/>
              <a:ea typeface="Rubik Light"/>
              <a:cs typeface="Rubik Light"/>
              <a:sym typeface="Rubik Light"/>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BODY 2">
  <p:cSld name="TITLE_ONLY_3">
    <p:bg>
      <p:bgPr>
        <a:solidFill>
          <a:schemeClr val="accent5"/>
        </a:solidFill>
      </p:bgPr>
    </p:bg>
    <p:spTree>
      <p:nvGrpSpPr>
        <p:cNvPr id="254" name="Shape 254"/>
        <p:cNvGrpSpPr/>
        <p:nvPr/>
      </p:nvGrpSpPr>
      <p:grpSpPr>
        <a:xfrm>
          <a:off x="0" y="0"/>
          <a:ext cx="0" cy="0"/>
          <a:chOff x="0" y="0"/>
          <a:chExt cx="0" cy="0"/>
        </a:xfrm>
      </p:grpSpPr>
      <p:sp>
        <p:nvSpPr>
          <p:cNvPr id="255" name="Google Shape;255;p25"/>
          <p:cNvSpPr/>
          <p:nvPr/>
        </p:nvSpPr>
        <p:spPr>
          <a:xfrm>
            <a:off x="75" y="3804773"/>
            <a:ext cx="9143830" cy="1357164"/>
          </a:xfrm>
          <a:custGeom>
            <a:rect b="b" l="l" r="r" t="t"/>
            <a:pathLst>
              <a:path extrusionOk="0" h="58104" w="252592">
                <a:moveTo>
                  <a:pt x="23957" y="0"/>
                </a:moveTo>
                <a:cubicBezTo>
                  <a:pt x="15373" y="0"/>
                  <a:pt x="7336" y="1024"/>
                  <a:pt x="0" y="3430"/>
                </a:cubicBezTo>
                <a:lnTo>
                  <a:pt x="0" y="17206"/>
                </a:lnTo>
                <a:lnTo>
                  <a:pt x="0" y="40352"/>
                </a:lnTo>
                <a:lnTo>
                  <a:pt x="0" y="58104"/>
                </a:lnTo>
                <a:lnTo>
                  <a:pt x="148650" y="58104"/>
                </a:lnTo>
                <a:cubicBezTo>
                  <a:pt x="147757" y="57997"/>
                  <a:pt x="146769" y="57818"/>
                  <a:pt x="145721" y="57568"/>
                </a:cubicBezTo>
                <a:lnTo>
                  <a:pt x="145721" y="57568"/>
                </a:lnTo>
                <a:lnTo>
                  <a:pt x="148650" y="58104"/>
                </a:lnTo>
                <a:lnTo>
                  <a:pt x="252592" y="58104"/>
                </a:lnTo>
                <a:lnTo>
                  <a:pt x="252592" y="16777"/>
                </a:lnTo>
                <a:cubicBezTo>
                  <a:pt x="236294" y="29080"/>
                  <a:pt x="217132" y="33582"/>
                  <a:pt x="196520" y="33582"/>
                </a:cubicBezTo>
                <a:cubicBezTo>
                  <a:pt x="140227" y="33582"/>
                  <a:pt x="73113" y="0"/>
                  <a:pt x="2395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25"/>
          <p:cNvSpPr txBox="1"/>
          <p:nvPr>
            <p:ph type="title"/>
          </p:nvPr>
        </p:nvSpPr>
        <p:spPr>
          <a:xfrm>
            <a:off x="717525" y="650100"/>
            <a:ext cx="4608600" cy="576000"/>
          </a:xfrm>
          <a:prstGeom prst="rect">
            <a:avLst/>
          </a:prstGeom>
        </p:spPr>
        <p:txBody>
          <a:bodyPr anchorCtr="0" anchor="t" bIns="0" lIns="91425" spcFirstLastPara="1" rIns="91425" wrap="square" tIns="91425">
            <a:noAutofit/>
          </a:bodyPr>
          <a:lstStyle>
            <a:lvl1pPr lvl="0" rtl="0">
              <a:spcBef>
                <a:spcPts val="0"/>
              </a:spcBef>
              <a:spcAft>
                <a:spcPts val="0"/>
              </a:spcAft>
              <a:buSzPts val="2400"/>
              <a:buNone/>
              <a:defRPr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257" name="Google Shape;257;p25"/>
          <p:cNvSpPr txBox="1"/>
          <p:nvPr>
            <p:ph idx="1" type="body"/>
          </p:nvPr>
        </p:nvSpPr>
        <p:spPr>
          <a:xfrm>
            <a:off x="717525" y="1414850"/>
            <a:ext cx="7838100" cy="31275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Clr>
                <a:schemeClr val="accent1"/>
              </a:buClr>
              <a:buSzPts val="1200"/>
              <a:buFont typeface="Rubik Light"/>
              <a:buChar char="●"/>
              <a:defRPr sz="1200">
                <a:solidFill>
                  <a:schemeClr val="dk1"/>
                </a:solidFill>
                <a:latin typeface="Rubik Light"/>
                <a:ea typeface="Rubik Light"/>
                <a:cs typeface="Rubik Light"/>
                <a:sym typeface="Rubik Light"/>
              </a:defRPr>
            </a:lvl1pPr>
            <a:lvl2pPr indent="-298450" lvl="1" marL="914400" rtl="0">
              <a:lnSpc>
                <a:spcPct val="100000"/>
              </a:lnSpc>
              <a:spcBef>
                <a:spcPts val="1000"/>
              </a:spcBef>
              <a:spcAft>
                <a:spcPts val="0"/>
              </a:spcAft>
              <a:buClr>
                <a:srgbClr val="FF0000"/>
              </a:buClr>
              <a:buSzPts val="1100"/>
              <a:buChar char="○"/>
              <a:defRPr sz="1100">
                <a:solidFill>
                  <a:schemeClr val="dk1"/>
                </a:solidFill>
              </a:defRPr>
            </a:lvl2pPr>
            <a:lvl3pPr indent="-298450" lvl="2" marL="1371600" rtl="0">
              <a:lnSpc>
                <a:spcPct val="100000"/>
              </a:lnSpc>
              <a:spcBef>
                <a:spcPts val="1000"/>
              </a:spcBef>
              <a:spcAft>
                <a:spcPts val="0"/>
              </a:spcAft>
              <a:buClr>
                <a:schemeClr val="accent1"/>
              </a:buClr>
              <a:buSzPts val="1100"/>
              <a:buChar char="○"/>
              <a:defRPr sz="1100">
                <a:solidFill>
                  <a:schemeClr val="dk1"/>
                </a:solidFill>
              </a:defRPr>
            </a:lvl3pPr>
            <a:lvl4pPr indent="-298450" lvl="3" marL="1828800" rtl="0">
              <a:lnSpc>
                <a:spcPct val="100000"/>
              </a:lnSpc>
              <a:spcBef>
                <a:spcPts val="1000"/>
              </a:spcBef>
              <a:spcAft>
                <a:spcPts val="0"/>
              </a:spcAft>
              <a:buClr>
                <a:schemeClr val="accent1"/>
              </a:buClr>
              <a:buSzPts val="1100"/>
              <a:buChar char="○"/>
              <a:defRPr sz="1100">
                <a:solidFill>
                  <a:schemeClr val="dk1"/>
                </a:solidFill>
              </a:defRPr>
            </a:lvl4pPr>
            <a:lvl5pPr indent="-298450" lvl="4" marL="2286000" rtl="0">
              <a:lnSpc>
                <a:spcPct val="100000"/>
              </a:lnSpc>
              <a:spcBef>
                <a:spcPts val="1000"/>
              </a:spcBef>
              <a:spcAft>
                <a:spcPts val="0"/>
              </a:spcAft>
              <a:buClr>
                <a:schemeClr val="accent1"/>
              </a:buClr>
              <a:buSzPts val="1100"/>
              <a:buChar char="○"/>
              <a:defRPr sz="1100">
                <a:solidFill>
                  <a:schemeClr val="dk1"/>
                </a:solidFill>
              </a:defRPr>
            </a:lvl5pPr>
            <a:lvl6pPr indent="-298450" lvl="5" marL="2743200" rtl="0">
              <a:lnSpc>
                <a:spcPct val="100000"/>
              </a:lnSpc>
              <a:spcBef>
                <a:spcPts val="1000"/>
              </a:spcBef>
              <a:spcAft>
                <a:spcPts val="0"/>
              </a:spcAft>
              <a:buClr>
                <a:schemeClr val="accent1"/>
              </a:buClr>
              <a:buSzPts val="1100"/>
              <a:buChar char="○"/>
              <a:defRPr sz="1100">
                <a:solidFill>
                  <a:schemeClr val="dk1"/>
                </a:solidFill>
              </a:defRPr>
            </a:lvl6pPr>
            <a:lvl7pPr indent="-298450" lvl="6" marL="3200400" rtl="0">
              <a:lnSpc>
                <a:spcPct val="100000"/>
              </a:lnSpc>
              <a:spcBef>
                <a:spcPts val="1000"/>
              </a:spcBef>
              <a:spcAft>
                <a:spcPts val="0"/>
              </a:spcAft>
              <a:buClr>
                <a:schemeClr val="accent1"/>
              </a:buClr>
              <a:buSzPts val="1100"/>
              <a:buChar char="○"/>
              <a:defRPr sz="1100">
                <a:solidFill>
                  <a:schemeClr val="dk1"/>
                </a:solidFill>
              </a:defRPr>
            </a:lvl7pPr>
            <a:lvl8pPr indent="-298450" lvl="7" marL="3657600" rtl="0">
              <a:lnSpc>
                <a:spcPct val="100000"/>
              </a:lnSpc>
              <a:spcBef>
                <a:spcPts val="1000"/>
              </a:spcBef>
              <a:spcAft>
                <a:spcPts val="0"/>
              </a:spcAft>
              <a:buClr>
                <a:schemeClr val="accent1"/>
              </a:buClr>
              <a:buSzPts val="1100"/>
              <a:buChar char="○"/>
              <a:defRPr sz="1100">
                <a:solidFill>
                  <a:schemeClr val="dk1"/>
                </a:solidFill>
              </a:defRPr>
            </a:lvl8pPr>
            <a:lvl9pPr indent="-298450" lvl="8" marL="4114800" rtl="0">
              <a:lnSpc>
                <a:spcPct val="100000"/>
              </a:lnSpc>
              <a:spcBef>
                <a:spcPts val="1000"/>
              </a:spcBef>
              <a:spcAft>
                <a:spcPts val="1000"/>
              </a:spcAft>
              <a:buClr>
                <a:schemeClr val="accent1"/>
              </a:buClr>
              <a:buSzPts val="1100"/>
              <a:buChar char="○"/>
              <a:defRPr sz="1100">
                <a:solidFill>
                  <a:schemeClr val="dk1"/>
                </a:solidFill>
              </a:defRPr>
            </a:lvl9pPr>
          </a:lstStyle>
          <a:p/>
        </p:txBody>
      </p:sp>
      <p:sp>
        <p:nvSpPr>
          <p:cNvPr id="258" name="Google Shape;258;p25"/>
          <p:cNvSpPr txBox="1"/>
          <p:nvPr>
            <p:ph idx="2" type="subTitle"/>
          </p:nvPr>
        </p:nvSpPr>
        <p:spPr>
          <a:xfrm>
            <a:off x="717525" y="404250"/>
            <a:ext cx="2634300" cy="245700"/>
          </a:xfrm>
          <a:prstGeom prst="rect">
            <a:avLst/>
          </a:prstGeom>
        </p:spPr>
        <p:txBody>
          <a:bodyPr anchorCtr="0" anchor="ctr" bIns="91425" lIns="91425" spcFirstLastPara="1" rIns="91425" wrap="square" tIns="91425">
            <a:noAutofit/>
          </a:bodyPr>
          <a:lstStyle>
            <a:lvl1pPr lvl="0" rtl="0">
              <a:spcBef>
                <a:spcPts val="0"/>
              </a:spcBef>
              <a:spcAft>
                <a:spcPts val="0"/>
              </a:spcAft>
              <a:buNone/>
              <a:defRPr>
                <a:solidFill>
                  <a:schemeClr val="accent1"/>
                </a:solidFill>
                <a:latin typeface="Rubik Medium"/>
                <a:ea typeface="Rubik Medium"/>
                <a:cs typeface="Rubik Medium"/>
                <a:sym typeface="Rubik Medium"/>
              </a:defRPr>
            </a:lvl1pPr>
            <a:lvl2pPr lvl="1" rtl="0">
              <a:spcBef>
                <a:spcPts val="0"/>
              </a:spcBef>
              <a:spcAft>
                <a:spcPts val="0"/>
              </a:spcAft>
              <a:buNone/>
              <a:defRPr/>
            </a:lvl2pPr>
            <a:lvl3pPr lvl="2" rtl="0">
              <a:spcBef>
                <a:spcPts val="1000"/>
              </a:spcBef>
              <a:spcAft>
                <a:spcPts val="0"/>
              </a:spcAft>
              <a:buNone/>
              <a:defRPr/>
            </a:lvl3pPr>
            <a:lvl4pPr lvl="3" rtl="0">
              <a:spcBef>
                <a:spcPts val="1000"/>
              </a:spcBef>
              <a:spcAft>
                <a:spcPts val="0"/>
              </a:spcAft>
              <a:buNone/>
              <a:defRPr/>
            </a:lvl4pPr>
            <a:lvl5pPr lvl="4" rtl="0">
              <a:spcBef>
                <a:spcPts val="1000"/>
              </a:spcBef>
              <a:spcAft>
                <a:spcPts val="0"/>
              </a:spcAft>
              <a:buNone/>
              <a:defRPr/>
            </a:lvl5pPr>
            <a:lvl6pPr lvl="5" rtl="0">
              <a:spcBef>
                <a:spcPts val="1000"/>
              </a:spcBef>
              <a:spcAft>
                <a:spcPts val="0"/>
              </a:spcAft>
              <a:buNone/>
              <a:defRPr/>
            </a:lvl6pPr>
            <a:lvl7pPr lvl="6" rtl="0">
              <a:spcBef>
                <a:spcPts val="1000"/>
              </a:spcBef>
              <a:spcAft>
                <a:spcPts val="0"/>
              </a:spcAft>
              <a:buNone/>
              <a:defRPr/>
            </a:lvl7pPr>
            <a:lvl8pPr lvl="7" rtl="0">
              <a:spcBef>
                <a:spcPts val="1000"/>
              </a:spcBef>
              <a:spcAft>
                <a:spcPts val="0"/>
              </a:spcAft>
              <a:buNone/>
              <a:defRPr/>
            </a:lvl8pPr>
            <a:lvl9pPr lvl="8" rtl="0">
              <a:spcBef>
                <a:spcPts val="1000"/>
              </a:spcBef>
              <a:spcAft>
                <a:spcPts val="1000"/>
              </a:spcAft>
              <a:buNone/>
              <a:defRPr/>
            </a:lvl9pPr>
          </a:lstStyle>
          <a:p/>
        </p:txBody>
      </p:sp>
      <p:pic>
        <p:nvPicPr>
          <p:cNvPr id="259" name="Google Shape;259;p25"/>
          <p:cNvPicPr preferRelativeResize="0"/>
          <p:nvPr/>
        </p:nvPicPr>
        <p:blipFill>
          <a:blip r:embed="rId2">
            <a:alphaModFix/>
          </a:blip>
          <a:stretch>
            <a:fillRect/>
          </a:stretch>
        </p:blipFill>
        <p:spPr>
          <a:xfrm>
            <a:off x="7269911" y="4702750"/>
            <a:ext cx="1429789" cy="400325"/>
          </a:xfrm>
          <a:prstGeom prst="rect">
            <a:avLst/>
          </a:prstGeom>
          <a:noFill/>
          <a:ln>
            <a:noFill/>
          </a:ln>
        </p:spPr>
      </p:pic>
      <p:sp>
        <p:nvSpPr>
          <p:cNvPr id="260" name="Google Shape;260;p25"/>
          <p:cNvSpPr/>
          <p:nvPr/>
        </p:nvSpPr>
        <p:spPr>
          <a:xfrm>
            <a:off x="8759800" y="0"/>
            <a:ext cx="385200" cy="5161800"/>
          </a:xfrm>
          <a:prstGeom prst="rect">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25"/>
          <p:cNvSpPr/>
          <p:nvPr/>
        </p:nvSpPr>
        <p:spPr>
          <a:xfrm>
            <a:off x="8839450" y="4736475"/>
            <a:ext cx="225900" cy="2259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25"/>
          <p:cNvSpPr txBox="1"/>
          <p:nvPr>
            <p:ph idx="12" type="sldNum"/>
          </p:nvPr>
        </p:nvSpPr>
        <p:spPr>
          <a:xfrm>
            <a:off x="8837554" y="4726575"/>
            <a:ext cx="225900" cy="245700"/>
          </a:xfrm>
          <a:prstGeom prst="rect">
            <a:avLst/>
          </a:prstGeom>
        </p:spPr>
        <p:txBody>
          <a:bodyPr anchorCtr="0" anchor="ctr" bIns="0" lIns="0" spcFirstLastPara="1" rIns="0" wrap="square" tIns="0">
            <a:noAutofit/>
          </a:bodyPr>
          <a:lstStyle>
            <a:lvl1pPr lvl="0" rtl="0" algn="ctr">
              <a:buNone/>
              <a:defRPr sz="800">
                <a:solidFill>
                  <a:srgbClr val="FFFFFF"/>
                </a:solidFill>
                <a:latin typeface="Rubik"/>
                <a:ea typeface="Rubik"/>
                <a:cs typeface="Rubik"/>
                <a:sym typeface="Rubik"/>
              </a:defRPr>
            </a:lvl1pPr>
            <a:lvl2pPr lvl="1" rtl="0" algn="ctr">
              <a:buNone/>
              <a:defRPr sz="800">
                <a:solidFill>
                  <a:srgbClr val="FFFFFF"/>
                </a:solidFill>
                <a:latin typeface="Rubik"/>
                <a:ea typeface="Rubik"/>
                <a:cs typeface="Rubik"/>
                <a:sym typeface="Rubik"/>
              </a:defRPr>
            </a:lvl2pPr>
            <a:lvl3pPr lvl="2" rtl="0" algn="ctr">
              <a:buNone/>
              <a:defRPr sz="800">
                <a:solidFill>
                  <a:srgbClr val="FFFFFF"/>
                </a:solidFill>
                <a:latin typeface="Rubik"/>
                <a:ea typeface="Rubik"/>
                <a:cs typeface="Rubik"/>
                <a:sym typeface="Rubik"/>
              </a:defRPr>
            </a:lvl3pPr>
            <a:lvl4pPr lvl="3" rtl="0" algn="ctr">
              <a:buNone/>
              <a:defRPr sz="800">
                <a:solidFill>
                  <a:srgbClr val="FFFFFF"/>
                </a:solidFill>
                <a:latin typeface="Rubik"/>
                <a:ea typeface="Rubik"/>
                <a:cs typeface="Rubik"/>
                <a:sym typeface="Rubik"/>
              </a:defRPr>
            </a:lvl4pPr>
            <a:lvl5pPr lvl="4" rtl="0" algn="ctr">
              <a:buNone/>
              <a:defRPr sz="800">
                <a:solidFill>
                  <a:srgbClr val="FFFFFF"/>
                </a:solidFill>
                <a:latin typeface="Rubik"/>
                <a:ea typeface="Rubik"/>
                <a:cs typeface="Rubik"/>
                <a:sym typeface="Rubik"/>
              </a:defRPr>
            </a:lvl5pPr>
            <a:lvl6pPr lvl="5" rtl="0" algn="ctr">
              <a:buNone/>
              <a:defRPr sz="800">
                <a:solidFill>
                  <a:srgbClr val="FFFFFF"/>
                </a:solidFill>
                <a:latin typeface="Rubik"/>
                <a:ea typeface="Rubik"/>
                <a:cs typeface="Rubik"/>
                <a:sym typeface="Rubik"/>
              </a:defRPr>
            </a:lvl6pPr>
            <a:lvl7pPr lvl="6" rtl="0" algn="ctr">
              <a:buNone/>
              <a:defRPr sz="800">
                <a:solidFill>
                  <a:srgbClr val="FFFFFF"/>
                </a:solidFill>
                <a:latin typeface="Rubik"/>
                <a:ea typeface="Rubik"/>
                <a:cs typeface="Rubik"/>
                <a:sym typeface="Rubik"/>
              </a:defRPr>
            </a:lvl7pPr>
            <a:lvl8pPr lvl="7" rtl="0" algn="ctr">
              <a:buNone/>
              <a:defRPr sz="800">
                <a:solidFill>
                  <a:srgbClr val="FFFFFF"/>
                </a:solidFill>
                <a:latin typeface="Rubik"/>
                <a:ea typeface="Rubik"/>
                <a:cs typeface="Rubik"/>
                <a:sym typeface="Rubik"/>
              </a:defRPr>
            </a:lvl8pPr>
            <a:lvl9pPr lvl="8" rtl="0" algn="ctr">
              <a:buNone/>
              <a:defRPr sz="800">
                <a:solidFill>
                  <a:srgbClr val="FFFFFF"/>
                </a:solidFill>
                <a:latin typeface="Rubik"/>
                <a:ea typeface="Rubik"/>
                <a:cs typeface="Rubik"/>
                <a:sym typeface="Rubik"/>
              </a:defRPr>
            </a:lvl9pPr>
          </a:lstStyle>
          <a:p>
            <a:pPr indent="0" lvl="0" marL="0" rtl="0" algn="ctr">
              <a:spcBef>
                <a:spcPts val="0"/>
              </a:spcBef>
              <a:spcAft>
                <a:spcPts val="0"/>
              </a:spcAft>
              <a:buNone/>
            </a:pPr>
            <a:fld id="{00000000-1234-1234-1234-123412341234}" type="slidenum">
              <a:rPr lang="en-GB"/>
              <a:t>‹#›</a:t>
            </a:fld>
            <a:endParaRPr/>
          </a:p>
        </p:txBody>
      </p:sp>
      <p:sp>
        <p:nvSpPr>
          <p:cNvPr id="263" name="Google Shape;263;p25"/>
          <p:cNvSpPr txBox="1"/>
          <p:nvPr/>
        </p:nvSpPr>
        <p:spPr>
          <a:xfrm rot="5393271">
            <a:off x="7341143" y="1458325"/>
            <a:ext cx="3218706"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solidFill>
                  <a:schemeClr val="dk1"/>
                </a:solidFill>
                <a:latin typeface="Rubik SemiBold"/>
                <a:ea typeface="Rubik SemiBold"/>
                <a:cs typeface="Rubik SemiBold"/>
                <a:sym typeface="Rubik SemiBold"/>
              </a:rPr>
              <a:t>Nordcloud  confidential  |  </a:t>
            </a:r>
            <a:r>
              <a:rPr lang="en-GB" sz="900">
                <a:solidFill>
                  <a:schemeClr val="dk1"/>
                </a:solidFill>
                <a:latin typeface="Rubik Light"/>
                <a:ea typeface="Rubik Light"/>
                <a:cs typeface="Rubik Light"/>
                <a:sym typeface="Rubik Light"/>
              </a:rPr>
              <a:t>Internal use only</a:t>
            </a:r>
            <a:endParaRPr sz="900">
              <a:solidFill>
                <a:schemeClr val="dk1"/>
              </a:solidFill>
              <a:latin typeface="Rubik Light"/>
              <a:ea typeface="Rubik Light"/>
              <a:cs typeface="Rubik Light"/>
              <a:sym typeface="Rubik Light"/>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COLUMNS">
  <p:cSld name="TITLE_ONLY_2">
    <p:bg>
      <p:bgPr>
        <a:solidFill>
          <a:schemeClr val="accent5"/>
        </a:solidFill>
      </p:bgPr>
    </p:bg>
    <p:spTree>
      <p:nvGrpSpPr>
        <p:cNvPr id="264" name="Shape 264"/>
        <p:cNvGrpSpPr/>
        <p:nvPr/>
      </p:nvGrpSpPr>
      <p:grpSpPr>
        <a:xfrm>
          <a:off x="0" y="0"/>
          <a:ext cx="0" cy="0"/>
          <a:chOff x="0" y="0"/>
          <a:chExt cx="0" cy="0"/>
        </a:xfrm>
      </p:grpSpPr>
      <p:sp>
        <p:nvSpPr>
          <p:cNvPr id="265" name="Google Shape;265;p26"/>
          <p:cNvSpPr/>
          <p:nvPr/>
        </p:nvSpPr>
        <p:spPr>
          <a:xfrm>
            <a:off x="1077025" y="1476292"/>
            <a:ext cx="3301500" cy="14286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26"/>
          <p:cNvSpPr txBox="1"/>
          <p:nvPr>
            <p:ph type="title"/>
          </p:nvPr>
        </p:nvSpPr>
        <p:spPr>
          <a:xfrm>
            <a:off x="1294225" y="1667950"/>
            <a:ext cx="2867100" cy="2511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1200">
                <a:solidFill>
                  <a:schemeClr val="accent1"/>
                </a:solidFill>
              </a:defRPr>
            </a:lvl1pPr>
            <a:lvl2pPr lvl="1" rtl="0" algn="r">
              <a:spcBef>
                <a:spcPts val="0"/>
              </a:spcBef>
              <a:spcAft>
                <a:spcPts val="0"/>
              </a:spcAft>
              <a:buNone/>
              <a:defRPr sz="1200"/>
            </a:lvl2pPr>
            <a:lvl3pPr lvl="2" rtl="0" algn="r">
              <a:spcBef>
                <a:spcPts val="0"/>
              </a:spcBef>
              <a:spcAft>
                <a:spcPts val="0"/>
              </a:spcAft>
              <a:buNone/>
              <a:defRPr sz="1200"/>
            </a:lvl3pPr>
            <a:lvl4pPr lvl="3" rtl="0" algn="r">
              <a:spcBef>
                <a:spcPts val="0"/>
              </a:spcBef>
              <a:spcAft>
                <a:spcPts val="0"/>
              </a:spcAft>
              <a:buNone/>
              <a:defRPr sz="1200"/>
            </a:lvl4pPr>
            <a:lvl5pPr lvl="4" rtl="0" algn="r">
              <a:spcBef>
                <a:spcPts val="0"/>
              </a:spcBef>
              <a:spcAft>
                <a:spcPts val="0"/>
              </a:spcAft>
              <a:buNone/>
              <a:defRPr sz="1200"/>
            </a:lvl5pPr>
            <a:lvl6pPr lvl="5" rtl="0" algn="r">
              <a:spcBef>
                <a:spcPts val="0"/>
              </a:spcBef>
              <a:spcAft>
                <a:spcPts val="0"/>
              </a:spcAft>
              <a:buNone/>
              <a:defRPr sz="1200"/>
            </a:lvl6pPr>
            <a:lvl7pPr lvl="6" rtl="0" algn="r">
              <a:spcBef>
                <a:spcPts val="0"/>
              </a:spcBef>
              <a:spcAft>
                <a:spcPts val="0"/>
              </a:spcAft>
              <a:buNone/>
              <a:defRPr sz="1200"/>
            </a:lvl7pPr>
            <a:lvl8pPr lvl="7" rtl="0" algn="r">
              <a:spcBef>
                <a:spcPts val="0"/>
              </a:spcBef>
              <a:spcAft>
                <a:spcPts val="0"/>
              </a:spcAft>
              <a:buNone/>
              <a:defRPr sz="1200"/>
            </a:lvl8pPr>
            <a:lvl9pPr lvl="8" rtl="0" algn="r">
              <a:spcBef>
                <a:spcPts val="0"/>
              </a:spcBef>
              <a:spcAft>
                <a:spcPts val="0"/>
              </a:spcAft>
              <a:buNone/>
              <a:defRPr sz="1200"/>
            </a:lvl9pPr>
          </a:lstStyle>
          <a:p/>
        </p:txBody>
      </p:sp>
      <p:sp>
        <p:nvSpPr>
          <p:cNvPr id="267" name="Google Shape;267;p26"/>
          <p:cNvSpPr txBox="1"/>
          <p:nvPr>
            <p:ph idx="1" type="subTitle"/>
          </p:nvPr>
        </p:nvSpPr>
        <p:spPr>
          <a:xfrm>
            <a:off x="1294250" y="1944654"/>
            <a:ext cx="2867100" cy="8325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000"/>
            </a:lvl1pPr>
            <a:lvl2pPr lvl="1" rtl="0" algn="r">
              <a:spcBef>
                <a:spcPts val="1000"/>
              </a:spcBef>
              <a:spcAft>
                <a:spcPts val="0"/>
              </a:spcAft>
              <a:buNone/>
              <a:defRPr sz="1100"/>
            </a:lvl2pPr>
            <a:lvl3pPr lvl="2" rtl="0" algn="r">
              <a:spcBef>
                <a:spcPts val="1000"/>
              </a:spcBef>
              <a:spcAft>
                <a:spcPts val="0"/>
              </a:spcAft>
              <a:buNone/>
              <a:defRPr sz="1100"/>
            </a:lvl3pPr>
            <a:lvl4pPr lvl="3" rtl="0" algn="r">
              <a:spcBef>
                <a:spcPts val="1000"/>
              </a:spcBef>
              <a:spcAft>
                <a:spcPts val="0"/>
              </a:spcAft>
              <a:buNone/>
              <a:defRPr sz="1100"/>
            </a:lvl4pPr>
            <a:lvl5pPr lvl="4" rtl="0" algn="r">
              <a:spcBef>
                <a:spcPts val="1000"/>
              </a:spcBef>
              <a:spcAft>
                <a:spcPts val="0"/>
              </a:spcAft>
              <a:buNone/>
              <a:defRPr sz="1100"/>
            </a:lvl5pPr>
            <a:lvl6pPr lvl="5" rtl="0" algn="r">
              <a:spcBef>
                <a:spcPts val="1000"/>
              </a:spcBef>
              <a:spcAft>
                <a:spcPts val="0"/>
              </a:spcAft>
              <a:buNone/>
              <a:defRPr sz="1100"/>
            </a:lvl6pPr>
            <a:lvl7pPr lvl="6" rtl="0" algn="r">
              <a:spcBef>
                <a:spcPts val="1000"/>
              </a:spcBef>
              <a:spcAft>
                <a:spcPts val="0"/>
              </a:spcAft>
              <a:buNone/>
              <a:defRPr sz="1100"/>
            </a:lvl7pPr>
            <a:lvl8pPr lvl="7" rtl="0" algn="r">
              <a:spcBef>
                <a:spcPts val="1000"/>
              </a:spcBef>
              <a:spcAft>
                <a:spcPts val="0"/>
              </a:spcAft>
              <a:buNone/>
              <a:defRPr sz="1100"/>
            </a:lvl8pPr>
            <a:lvl9pPr lvl="8" rtl="0" algn="r">
              <a:spcBef>
                <a:spcPts val="1000"/>
              </a:spcBef>
              <a:spcAft>
                <a:spcPts val="1000"/>
              </a:spcAft>
              <a:buNone/>
              <a:defRPr sz="1100"/>
            </a:lvl9pPr>
          </a:lstStyle>
          <a:p/>
        </p:txBody>
      </p:sp>
      <p:sp>
        <p:nvSpPr>
          <p:cNvPr id="268" name="Google Shape;268;p26"/>
          <p:cNvSpPr/>
          <p:nvPr/>
        </p:nvSpPr>
        <p:spPr>
          <a:xfrm>
            <a:off x="4712700" y="1460825"/>
            <a:ext cx="3301500" cy="14286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26"/>
          <p:cNvSpPr txBox="1"/>
          <p:nvPr>
            <p:ph idx="2" type="title"/>
          </p:nvPr>
        </p:nvSpPr>
        <p:spPr>
          <a:xfrm>
            <a:off x="4929900" y="1652483"/>
            <a:ext cx="2867100" cy="2511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1200">
                <a:solidFill>
                  <a:schemeClr val="accent1"/>
                </a:solidFill>
              </a:defRPr>
            </a:lvl1pPr>
            <a:lvl2pPr lvl="1" rtl="0" algn="r">
              <a:spcBef>
                <a:spcPts val="0"/>
              </a:spcBef>
              <a:spcAft>
                <a:spcPts val="0"/>
              </a:spcAft>
              <a:buNone/>
              <a:defRPr sz="1200"/>
            </a:lvl2pPr>
            <a:lvl3pPr lvl="2" rtl="0" algn="r">
              <a:spcBef>
                <a:spcPts val="0"/>
              </a:spcBef>
              <a:spcAft>
                <a:spcPts val="0"/>
              </a:spcAft>
              <a:buNone/>
              <a:defRPr sz="1200"/>
            </a:lvl3pPr>
            <a:lvl4pPr lvl="3" rtl="0" algn="r">
              <a:spcBef>
                <a:spcPts val="0"/>
              </a:spcBef>
              <a:spcAft>
                <a:spcPts val="0"/>
              </a:spcAft>
              <a:buNone/>
              <a:defRPr sz="1200"/>
            </a:lvl4pPr>
            <a:lvl5pPr lvl="4" rtl="0" algn="r">
              <a:spcBef>
                <a:spcPts val="0"/>
              </a:spcBef>
              <a:spcAft>
                <a:spcPts val="0"/>
              </a:spcAft>
              <a:buNone/>
              <a:defRPr sz="1200"/>
            </a:lvl5pPr>
            <a:lvl6pPr lvl="5" rtl="0" algn="r">
              <a:spcBef>
                <a:spcPts val="0"/>
              </a:spcBef>
              <a:spcAft>
                <a:spcPts val="0"/>
              </a:spcAft>
              <a:buNone/>
              <a:defRPr sz="1200"/>
            </a:lvl6pPr>
            <a:lvl7pPr lvl="6" rtl="0" algn="r">
              <a:spcBef>
                <a:spcPts val="0"/>
              </a:spcBef>
              <a:spcAft>
                <a:spcPts val="0"/>
              </a:spcAft>
              <a:buNone/>
              <a:defRPr sz="1200"/>
            </a:lvl7pPr>
            <a:lvl8pPr lvl="7" rtl="0" algn="r">
              <a:spcBef>
                <a:spcPts val="0"/>
              </a:spcBef>
              <a:spcAft>
                <a:spcPts val="0"/>
              </a:spcAft>
              <a:buNone/>
              <a:defRPr sz="1200"/>
            </a:lvl8pPr>
            <a:lvl9pPr lvl="8" rtl="0" algn="r">
              <a:spcBef>
                <a:spcPts val="0"/>
              </a:spcBef>
              <a:spcAft>
                <a:spcPts val="0"/>
              </a:spcAft>
              <a:buNone/>
              <a:defRPr sz="1200"/>
            </a:lvl9pPr>
          </a:lstStyle>
          <a:p/>
        </p:txBody>
      </p:sp>
      <p:sp>
        <p:nvSpPr>
          <p:cNvPr id="270" name="Google Shape;270;p26"/>
          <p:cNvSpPr txBox="1"/>
          <p:nvPr>
            <p:ph idx="3" type="subTitle"/>
          </p:nvPr>
        </p:nvSpPr>
        <p:spPr>
          <a:xfrm>
            <a:off x="4929925" y="1929186"/>
            <a:ext cx="2867100" cy="8325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000"/>
            </a:lvl1pPr>
            <a:lvl2pPr lvl="1" rtl="0" algn="r">
              <a:spcBef>
                <a:spcPts val="1000"/>
              </a:spcBef>
              <a:spcAft>
                <a:spcPts val="0"/>
              </a:spcAft>
              <a:buNone/>
              <a:defRPr sz="1100"/>
            </a:lvl2pPr>
            <a:lvl3pPr lvl="2" rtl="0" algn="r">
              <a:spcBef>
                <a:spcPts val="1000"/>
              </a:spcBef>
              <a:spcAft>
                <a:spcPts val="0"/>
              </a:spcAft>
              <a:buNone/>
              <a:defRPr sz="1100"/>
            </a:lvl3pPr>
            <a:lvl4pPr lvl="3" rtl="0" algn="r">
              <a:spcBef>
                <a:spcPts val="1000"/>
              </a:spcBef>
              <a:spcAft>
                <a:spcPts val="0"/>
              </a:spcAft>
              <a:buNone/>
              <a:defRPr sz="1100"/>
            </a:lvl4pPr>
            <a:lvl5pPr lvl="4" rtl="0" algn="r">
              <a:spcBef>
                <a:spcPts val="1000"/>
              </a:spcBef>
              <a:spcAft>
                <a:spcPts val="0"/>
              </a:spcAft>
              <a:buNone/>
              <a:defRPr sz="1100"/>
            </a:lvl5pPr>
            <a:lvl6pPr lvl="5" rtl="0" algn="r">
              <a:spcBef>
                <a:spcPts val="1000"/>
              </a:spcBef>
              <a:spcAft>
                <a:spcPts val="0"/>
              </a:spcAft>
              <a:buNone/>
              <a:defRPr sz="1100"/>
            </a:lvl6pPr>
            <a:lvl7pPr lvl="6" rtl="0" algn="r">
              <a:spcBef>
                <a:spcPts val="1000"/>
              </a:spcBef>
              <a:spcAft>
                <a:spcPts val="0"/>
              </a:spcAft>
              <a:buNone/>
              <a:defRPr sz="1100"/>
            </a:lvl7pPr>
            <a:lvl8pPr lvl="7" rtl="0" algn="r">
              <a:spcBef>
                <a:spcPts val="1000"/>
              </a:spcBef>
              <a:spcAft>
                <a:spcPts val="0"/>
              </a:spcAft>
              <a:buNone/>
              <a:defRPr sz="1100"/>
            </a:lvl8pPr>
            <a:lvl9pPr lvl="8" rtl="0" algn="r">
              <a:spcBef>
                <a:spcPts val="1000"/>
              </a:spcBef>
              <a:spcAft>
                <a:spcPts val="1000"/>
              </a:spcAft>
              <a:buNone/>
              <a:defRPr sz="1100"/>
            </a:lvl9pPr>
          </a:lstStyle>
          <a:p/>
        </p:txBody>
      </p:sp>
      <p:sp>
        <p:nvSpPr>
          <p:cNvPr id="271" name="Google Shape;271;p26"/>
          <p:cNvSpPr/>
          <p:nvPr/>
        </p:nvSpPr>
        <p:spPr>
          <a:xfrm>
            <a:off x="1077025" y="3154481"/>
            <a:ext cx="3301500" cy="14286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26"/>
          <p:cNvSpPr txBox="1"/>
          <p:nvPr>
            <p:ph idx="4" type="title"/>
          </p:nvPr>
        </p:nvSpPr>
        <p:spPr>
          <a:xfrm>
            <a:off x="1294225" y="3346139"/>
            <a:ext cx="2867100" cy="2511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1200">
                <a:solidFill>
                  <a:schemeClr val="accent1"/>
                </a:solidFill>
              </a:defRPr>
            </a:lvl1pPr>
            <a:lvl2pPr lvl="1" rtl="0" algn="r">
              <a:spcBef>
                <a:spcPts val="0"/>
              </a:spcBef>
              <a:spcAft>
                <a:spcPts val="0"/>
              </a:spcAft>
              <a:buNone/>
              <a:defRPr sz="1200"/>
            </a:lvl2pPr>
            <a:lvl3pPr lvl="2" rtl="0" algn="r">
              <a:spcBef>
                <a:spcPts val="0"/>
              </a:spcBef>
              <a:spcAft>
                <a:spcPts val="0"/>
              </a:spcAft>
              <a:buNone/>
              <a:defRPr sz="1200"/>
            </a:lvl3pPr>
            <a:lvl4pPr lvl="3" rtl="0" algn="r">
              <a:spcBef>
                <a:spcPts val="0"/>
              </a:spcBef>
              <a:spcAft>
                <a:spcPts val="0"/>
              </a:spcAft>
              <a:buNone/>
              <a:defRPr sz="1200"/>
            </a:lvl4pPr>
            <a:lvl5pPr lvl="4" rtl="0" algn="r">
              <a:spcBef>
                <a:spcPts val="0"/>
              </a:spcBef>
              <a:spcAft>
                <a:spcPts val="0"/>
              </a:spcAft>
              <a:buNone/>
              <a:defRPr sz="1200"/>
            </a:lvl5pPr>
            <a:lvl6pPr lvl="5" rtl="0" algn="r">
              <a:spcBef>
                <a:spcPts val="0"/>
              </a:spcBef>
              <a:spcAft>
                <a:spcPts val="0"/>
              </a:spcAft>
              <a:buNone/>
              <a:defRPr sz="1200"/>
            </a:lvl6pPr>
            <a:lvl7pPr lvl="6" rtl="0" algn="r">
              <a:spcBef>
                <a:spcPts val="0"/>
              </a:spcBef>
              <a:spcAft>
                <a:spcPts val="0"/>
              </a:spcAft>
              <a:buNone/>
              <a:defRPr sz="1200"/>
            </a:lvl7pPr>
            <a:lvl8pPr lvl="7" rtl="0" algn="r">
              <a:spcBef>
                <a:spcPts val="0"/>
              </a:spcBef>
              <a:spcAft>
                <a:spcPts val="0"/>
              </a:spcAft>
              <a:buNone/>
              <a:defRPr sz="1200"/>
            </a:lvl8pPr>
            <a:lvl9pPr lvl="8" rtl="0" algn="r">
              <a:spcBef>
                <a:spcPts val="0"/>
              </a:spcBef>
              <a:spcAft>
                <a:spcPts val="0"/>
              </a:spcAft>
              <a:buNone/>
              <a:defRPr sz="1200"/>
            </a:lvl9pPr>
          </a:lstStyle>
          <a:p/>
        </p:txBody>
      </p:sp>
      <p:sp>
        <p:nvSpPr>
          <p:cNvPr id="273" name="Google Shape;273;p26"/>
          <p:cNvSpPr txBox="1"/>
          <p:nvPr>
            <p:ph idx="5" type="subTitle"/>
          </p:nvPr>
        </p:nvSpPr>
        <p:spPr>
          <a:xfrm>
            <a:off x="1294250" y="3622842"/>
            <a:ext cx="2867100" cy="8325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000"/>
            </a:lvl1pPr>
            <a:lvl2pPr lvl="1" rtl="0" algn="r">
              <a:spcBef>
                <a:spcPts val="1000"/>
              </a:spcBef>
              <a:spcAft>
                <a:spcPts val="0"/>
              </a:spcAft>
              <a:buNone/>
              <a:defRPr sz="1100"/>
            </a:lvl2pPr>
            <a:lvl3pPr lvl="2" rtl="0" algn="r">
              <a:spcBef>
                <a:spcPts val="1000"/>
              </a:spcBef>
              <a:spcAft>
                <a:spcPts val="0"/>
              </a:spcAft>
              <a:buNone/>
              <a:defRPr sz="1100"/>
            </a:lvl3pPr>
            <a:lvl4pPr lvl="3" rtl="0" algn="r">
              <a:spcBef>
                <a:spcPts val="1000"/>
              </a:spcBef>
              <a:spcAft>
                <a:spcPts val="0"/>
              </a:spcAft>
              <a:buNone/>
              <a:defRPr sz="1100"/>
            </a:lvl4pPr>
            <a:lvl5pPr lvl="4" rtl="0" algn="r">
              <a:spcBef>
                <a:spcPts val="1000"/>
              </a:spcBef>
              <a:spcAft>
                <a:spcPts val="0"/>
              </a:spcAft>
              <a:buNone/>
              <a:defRPr sz="1100"/>
            </a:lvl5pPr>
            <a:lvl6pPr lvl="5" rtl="0" algn="r">
              <a:spcBef>
                <a:spcPts val="1000"/>
              </a:spcBef>
              <a:spcAft>
                <a:spcPts val="0"/>
              </a:spcAft>
              <a:buNone/>
              <a:defRPr sz="1100"/>
            </a:lvl6pPr>
            <a:lvl7pPr lvl="6" rtl="0" algn="r">
              <a:spcBef>
                <a:spcPts val="1000"/>
              </a:spcBef>
              <a:spcAft>
                <a:spcPts val="0"/>
              </a:spcAft>
              <a:buNone/>
              <a:defRPr sz="1100"/>
            </a:lvl7pPr>
            <a:lvl8pPr lvl="7" rtl="0" algn="r">
              <a:spcBef>
                <a:spcPts val="1000"/>
              </a:spcBef>
              <a:spcAft>
                <a:spcPts val="0"/>
              </a:spcAft>
              <a:buNone/>
              <a:defRPr sz="1100"/>
            </a:lvl8pPr>
            <a:lvl9pPr lvl="8" rtl="0" algn="r">
              <a:spcBef>
                <a:spcPts val="1000"/>
              </a:spcBef>
              <a:spcAft>
                <a:spcPts val="1000"/>
              </a:spcAft>
              <a:buNone/>
              <a:defRPr sz="1100"/>
            </a:lvl9pPr>
          </a:lstStyle>
          <a:p/>
        </p:txBody>
      </p:sp>
      <p:sp>
        <p:nvSpPr>
          <p:cNvPr id="274" name="Google Shape;274;p26"/>
          <p:cNvSpPr/>
          <p:nvPr/>
        </p:nvSpPr>
        <p:spPr>
          <a:xfrm>
            <a:off x="4712725" y="3154481"/>
            <a:ext cx="3301500" cy="14286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26"/>
          <p:cNvSpPr txBox="1"/>
          <p:nvPr>
            <p:ph idx="6" type="title"/>
          </p:nvPr>
        </p:nvSpPr>
        <p:spPr>
          <a:xfrm>
            <a:off x="4929925" y="3346139"/>
            <a:ext cx="2867100" cy="2511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1200">
                <a:solidFill>
                  <a:schemeClr val="accent1"/>
                </a:solidFill>
              </a:defRPr>
            </a:lvl1pPr>
            <a:lvl2pPr lvl="1" rtl="0" algn="r">
              <a:spcBef>
                <a:spcPts val="0"/>
              </a:spcBef>
              <a:spcAft>
                <a:spcPts val="0"/>
              </a:spcAft>
              <a:buNone/>
              <a:defRPr sz="1200"/>
            </a:lvl2pPr>
            <a:lvl3pPr lvl="2" rtl="0" algn="r">
              <a:spcBef>
                <a:spcPts val="0"/>
              </a:spcBef>
              <a:spcAft>
                <a:spcPts val="0"/>
              </a:spcAft>
              <a:buNone/>
              <a:defRPr sz="1200"/>
            </a:lvl3pPr>
            <a:lvl4pPr lvl="3" rtl="0" algn="r">
              <a:spcBef>
                <a:spcPts val="0"/>
              </a:spcBef>
              <a:spcAft>
                <a:spcPts val="0"/>
              </a:spcAft>
              <a:buNone/>
              <a:defRPr sz="1200"/>
            </a:lvl4pPr>
            <a:lvl5pPr lvl="4" rtl="0" algn="r">
              <a:spcBef>
                <a:spcPts val="0"/>
              </a:spcBef>
              <a:spcAft>
                <a:spcPts val="0"/>
              </a:spcAft>
              <a:buNone/>
              <a:defRPr sz="1200"/>
            </a:lvl5pPr>
            <a:lvl6pPr lvl="5" rtl="0" algn="r">
              <a:spcBef>
                <a:spcPts val="0"/>
              </a:spcBef>
              <a:spcAft>
                <a:spcPts val="0"/>
              </a:spcAft>
              <a:buNone/>
              <a:defRPr sz="1200"/>
            </a:lvl6pPr>
            <a:lvl7pPr lvl="6" rtl="0" algn="r">
              <a:spcBef>
                <a:spcPts val="0"/>
              </a:spcBef>
              <a:spcAft>
                <a:spcPts val="0"/>
              </a:spcAft>
              <a:buNone/>
              <a:defRPr sz="1200"/>
            </a:lvl7pPr>
            <a:lvl8pPr lvl="7" rtl="0" algn="r">
              <a:spcBef>
                <a:spcPts val="0"/>
              </a:spcBef>
              <a:spcAft>
                <a:spcPts val="0"/>
              </a:spcAft>
              <a:buNone/>
              <a:defRPr sz="1200"/>
            </a:lvl8pPr>
            <a:lvl9pPr lvl="8" rtl="0" algn="r">
              <a:spcBef>
                <a:spcPts val="0"/>
              </a:spcBef>
              <a:spcAft>
                <a:spcPts val="0"/>
              </a:spcAft>
              <a:buNone/>
              <a:defRPr sz="1200"/>
            </a:lvl9pPr>
          </a:lstStyle>
          <a:p/>
        </p:txBody>
      </p:sp>
      <p:sp>
        <p:nvSpPr>
          <p:cNvPr id="276" name="Google Shape;276;p26"/>
          <p:cNvSpPr txBox="1"/>
          <p:nvPr>
            <p:ph idx="7" type="subTitle"/>
          </p:nvPr>
        </p:nvSpPr>
        <p:spPr>
          <a:xfrm>
            <a:off x="4929950" y="3622842"/>
            <a:ext cx="2867100" cy="8325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000"/>
            </a:lvl1pPr>
            <a:lvl2pPr lvl="1" rtl="0" algn="r">
              <a:spcBef>
                <a:spcPts val="1000"/>
              </a:spcBef>
              <a:spcAft>
                <a:spcPts val="0"/>
              </a:spcAft>
              <a:buNone/>
              <a:defRPr sz="1100"/>
            </a:lvl2pPr>
            <a:lvl3pPr lvl="2" rtl="0" algn="r">
              <a:spcBef>
                <a:spcPts val="1000"/>
              </a:spcBef>
              <a:spcAft>
                <a:spcPts val="0"/>
              </a:spcAft>
              <a:buNone/>
              <a:defRPr sz="1100"/>
            </a:lvl3pPr>
            <a:lvl4pPr lvl="3" rtl="0" algn="r">
              <a:spcBef>
                <a:spcPts val="1000"/>
              </a:spcBef>
              <a:spcAft>
                <a:spcPts val="0"/>
              </a:spcAft>
              <a:buNone/>
              <a:defRPr sz="1100"/>
            </a:lvl4pPr>
            <a:lvl5pPr lvl="4" rtl="0" algn="r">
              <a:spcBef>
                <a:spcPts val="1000"/>
              </a:spcBef>
              <a:spcAft>
                <a:spcPts val="0"/>
              </a:spcAft>
              <a:buNone/>
              <a:defRPr sz="1100"/>
            </a:lvl5pPr>
            <a:lvl6pPr lvl="5" rtl="0" algn="r">
              <a:spcBef>
                <a:spcPts val="1000"/>
              </a:spcBef>
              <a:spcAft>
                <a:spcPts val="0"/>
              </a:spcAft>
              <a:buNone/>
              <a:defRPr sz="1100"/>
            </a:lvl6pPr>
            <a:lvl7pPr lvl="6" rtl="0" algn="r">
              <a:spcBef>
                <a:spcPts val="1000"/>
              </a:spcBef>
              <a:spcAft>
                <a:spcPts val="0"/>
              </a:spcAft>
              <a:buNone/>
              <a:defRPr sz="1100"/>
            </a:lvl7pPr>
            <a:lvl8pPr lvl="7" rtl="0" algn="r">
              <a:spcBef>
                <a:spcPts val="1000"/>
              </a:spcBef>
              <a:spcAft>
                <a:spcPts val="0"/>
              </a:spcAft>
              <a:buNone/>
              <a:defRPr sz="1100"/>
            </a:lvl8pPr>
            <a:lvl9pPr lvl="8" rtl="0" algn="r">
              <a:spcBef>
                <a:spcPts val="1000"/>
              </a:spcBef>
              <a:spcAft>
                <a:spcPts val="1000"/>
              </a:spcAft>
              <a:buNone/>
              <a:defRPr sz="1100"/>
            </a:lvl9pPr>
          </a:lstStyle>
          <a:p/>
        </p:txBody>
      </p:sp>
      <p:sp>
        <p:nvSpPr>
          <p:cNvPr id="277" name="Google Shape;277;p26"/>
          <p:cNvSpPr txBox="1"/>
          <p:nvPr>
            <p:ph idx="8" type="title"/>
          </p:nvPr>
        </p:nvSpPr>
        <p:spPr>
          <a:xfrm>
            <a:off x="717525" y="650100"/>
            <a:ext cx="7461600" cy="469200"/>
          </a:xfrm>
          <a:prstGeom prst="rect">
            <a:avLst/>
          </a:prstGeom>
        </p:spPr>
        <p:txBody>
          <a:bodyPr anchorCtr="0" anchor="t" bIns="0" lIns="91425" spcFirstLastPara="1" rIns="91425" wrap="square" tIns="91425">
            <a:noAutofit/>
          </a:bodyPr>
          <a:lstStyle>
            <a:lvl1pPr lvl="0" rtl="0">
              <a:spcBef>
                <a:spcPts val="0"/>
              </a:spcBef>
              <a:spcAft>
                <a:spcPts val="0"/>
              </a:spcAft>
              <a:buSzPts val="2400"/>
              <a:buNone/>
              <a:defRPr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278" name="Google Shape;278;p26"/>
          <p:cNvSpPr txBox="1"/>
          <p:nvPr>
            <p:ph idx="9" type="subTitle"/>
          </p:nvPr>
        </p:nvSpPr>
        <p:spPr>
          <a:xfrm>
            <a:off x="717525" y="404250"/>
            <a:ext cx="2634300" cy="245700"/>
          </a:xfrm>
          <a:prstGeom prst="rect">
            <a:avLst/>
          </a:prstGeom>
        </p:spPr>
        <p:txBody>
          <a:bodyPr anchorCtr="0" anchor="ctr" bIns="91425" lIns="91425" spcFirstLastPara="1" rIns="91425" wrap="square" tIns="91425">
            <a:noAutofit/>
          </a:bodyPr>
          <a:lstStyle>
            <a:lvl1pPr lvl="0" rtl="0">
              <a:spcBef>
                <a:spcPts val="0"/>
              </a:spcBef>
              <a:spcAft>
                <a:spcPts val="0"/>
              </a:spcAft>
              <a:buNone/>
              <a:defRPr>
                <a:solidFill>
                  <a:schemeClr val="accent1"/>
                </a:solidFill>
                <a:latin typeface="Rubik Medium"/>
                <a:ea typeface="Rubik Medium"/>
                <a:cs typeface="Rubik Medium"/>
                <a:sym typeface="Rubik Medium"/>
              </a:defRPr>
            </a:lvl1pPr>
            <a:lvl2pPr lvl="1" rtl="0">
              <a:spcBef>
                <a:spcPts val="0"/>
              </a:spcBef>
              <a:spcAft>
                <a:spcPts val="0"/>
              </a:spcAft>
              <a:buNone/>
              <a:defRPr/>
            </a:lvl2pPr>
            <a:lvl3pPr lvl="2" rtl="0">
              <a:spcBef>
                <a:spcPts val="1000"/>
              </a:spcBef>
              <a:spcAft>
                <a:spcPts val="0"/>
              </a:spcAft>
              <a:buNone/>
              <a:defRPr/>
            </a:lvl3pPr>
            <a:lvl4pPr lvl="3" rtl="0">
              <a:spcBef>
                <a:spcPts val="1000"/>
              </a:spcBef>
              <a:spcAft>
                <a:spcPts val="0"/>
              </a:spcAft>
              <a:buNone/>
              <a:defRPr/>
            </a:lvl4pPr>
            <a:lvl5pPr lvl="4" rtl="0">
              <a:spcBef>
                <a:spcPts val="1000"/>
              </a:spcBef>
              <a:spcAft>
                <a:spcPts val="0"/>
              </a:spcAft>
              <a:buNone/>
              <a:defRPr/>
            </a:lvl5pPr>
            <a:lvl6pPr lvl="5" rtl="0">
              <a:spcBef>
                <a:spcPts val="1000"/>
              </a:spcBef>
              <a:spcAft>
                <a:spcPts val="0"/>
              </a:spcAft>
              <a:buNone/>
              <a:defRPr/>
            </a:lvl6pPr>
            <a:lvl7pPr lvl="6" rtl="0">
              <a:spcBef>
                <a:spcPts val="1000"/>
              </a:spcBef>
              <a:spcAft>
                <a:spcPts val="0"/>
              </a:spcAft>
              <a:buNone/>
              <a:defRPr/>
            </a:lvl7pPr>
            <a:lvl8pPr lvl="7" rtl="0">
              <a:spcBef>
                <a:spcPts val="1000"/>
              </a:spcBef>
              <a:spcAft>
                <a:spcPts val="0"/>
              </a:spcAft>
              <a:buNone/>
              <a:defRPr/>
            </a:lvl8pPr>
            <a:lvl9pPr lvl="8" rtl="0">
              <a:spcBef>
                <a:spcPts val="1000"/>
              </a:spcBef>
              <a:spcAft>
                <a:spcPts val="1000"/>
              </a:spcAft>
              <a:buNone/>
              <a:defRPr/>
            </a:lvl9pPr>
          </a:lstStyle>
          <a:p/>
        </p:txBody>
      </p:sp>
      <p:pic>
        <p:nvPicPr>
          <p:cNvPr id="279" name="Google Shape;279;p26"/>
          <p:cNvPicPr preferRelativeResize="0"/>
          <p:nvPr/>
        </p:nvPicPr>
        <p:blipFill>
          <a:blip r:embed="rId2">
            <a:alphaModFix/>
          </a:blip>
          <a:stretch>
            <a:fillRect/>
          </a:stretch>
        </p:blipFill>
        <p:spPr>
          <a:xfrm>
            <a:off x="7269911" y="4702750"/>
            <a:ext cx="1429789" cy="400325"/>
          </a:xfrm>
          <a:prstGeom prst="rect">
            <a:avLst/>
          </a:prstGeom>
          <a:noFill/>
          <a:ln>
            <a:noFill/>
          </a:ln>
        </p:spPr>
      </p:pic>
      <p:sp>
        <p:nvSpPr>
          <p:cNvPr id="280" name="Google Shape;280;p26"/>
          <p:cNvSpPr/>
          <p:nvPr/>
        </p:nvSpPr>
        <p:spPr>
          <a:xfrm>
            <a:off x="8759800" y="0"/>
            <a:ext cx="385200" cy="5143500"/>
          </a:xfrm>
          <a:prstGeom prst="rect">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26"/>
          <p:cNvSpPr/>
          <p:nvPr/>
        </p:nvSpPr>
        <p:spPr>
          <a:xfrm>
            <a:off x="8839450" y="4736475"/>
            <a:ext cx="225900" cy="2259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26"/>
          <p:cNvSpPr txBox="1"/>
          <p:nvPr>
            <p:ph idx="12" type="sldNum"/>
          </p:nvPr>
        </p:nvSpPr>
        <p:spPr>
          <a:xfrm>
            <a:off x="8837554" y="4726575"/>
            <a:ext cx="225900" cy="245700"/>
          </a:xfrm>
          <a:prstGeom prst="rect">
            <a:avLst/>
          </a:prstGeom>
        </p:spPr>
        <p:txBody>
          <a:bodyPr anchorCtr="0" anchor="ctr" bIns="0" lIns="0" spcFirstLastPara="1" rIns="0" wrap="square" tIns="0">
            <a:noAutofit/>
          </a:bodyPr>
          <a:lstStyle>
            <a:lvl1pPr lvl="0" rtl="0" algn="ctr">
              <a:buNone/>
              <a:defRPr sz="800">
                <a:solidFill>
                  <a:srgbClr val="FFFFFF"/>
                </a:solidFill>
                <a:latin typeface="Rubik"/>
                <a:ea typeface="Rubik"/>
                <a:cs typeface="Rubik"/>
                <a:sym typeface="Rubik"/>
              </a:defRPr>
            </a:lvl1pPr>
            <a:lvl2pPr lvl="1" rtl="0" algn="ctr">
              <a:buNone/>
              <a:defRPr sz="800">
                <a:solidFill>
                  <a:srgbClr val="FFFFFF"/>
                </a:solidFill>
                <a:latin typeface="Rubik"/>
                <a:ea typeface="Rubik"/>
                <a:cs typeface="Rubik"/>
                <a:sym typeface="Rubik"/>
              </a:defRPr>
            </a:lvl2pPr>
            <a:lvl3pPr lvl="2" rtl="0" algn="ctr">
              <a:buNone/>
              <a:defRPr sz="800">
                <a:solidFill>
                  <a:srgbClr val="FFFFFF"/>
                </a:solidFill>
                <a:latin typeface="Rubik"/>
                <a:ea typeface="Rubik"/>
                <a:cs typeface="Rubik"/>
                <a:sym typeface="Rubik"/>
              </a:defRPr>
            </a:lvl3pPr>
            <a:lvl4pPr lvl="3" rtl="0" algn="ctr">
              <a:buNone/>
              <a:defRPr sz="800">
                <a:solidFill>
                  <a:srgbClr val="FFFFFF"/>
                </a:solidFill>
                <a:latin typeface="Rubik"/>
                <a:ea typeface="Rubik"/>
                <a:cs typeface="Rubik"/>
                <a:sym typeface="Rubik"/>
              </a:defRPr>
            </a:lvl4pPr>
            <a:lvl5pPr lvl="4" rtl="0" algn="ctr">
              <a:buNone/>
              <a:defRPr sz="800">
                <a:solidFill>
                  <a:srgbClr val="FFFFFF"/>
                </a:solidFill>
                <a:latin typeface="Rubik"/>
                <a:ea typeface="Rubik"/>
                <a:cs typeface="Rubik"/>
                <a:sym typeface="Rubik"/>
              </a:defRPr>
            </a:lvl5pPr>
            <a:lvl6pPr lvl="5" rtl="0" algn="ctr">
              <a:buNone/>
              <a:defRPr sz="800">
                <a:solidFill>
                  <a:srgbClr val="FFFFFF"/>
                </a:solidFill>
                <a:latin typeface="Rubik"/>
                <a:ea typeface="Rubik"/>
                <a:cs typeface="Rubik"/>
                <a:sym typeface="Rubik"/>
              </a:defRPr>
            </a:lvl6pPr>
            <a:lvl7pPr lvl="6" rtl="0" algn="ctr">
              <a:buNone/>
              <a:defRPr sz="800">
                <a:solidFill>
                  <a:srgbClr val="FFFFFF"/>
                </a:solidFill>
                <a:latin typeface="Rubik"/>
                <a:ea typeface="Rubik"/>
                <a:cs typeface="Rubik"/>
                <a:sym typeface="Rubik"/>
              </a:defRPr>
            </a:lvl7pPr>
            <a:lvl8pPr lvl="7" rtl="0" algn="ctr">
              <a:buNone/>
              <a:defRPr sz="800">
                <a:solidFill>
                  <a:srgbClr val="FFFFFF"/>
                </a:solidFill>
                <a:latin typeface="Rubik"/>
                <a:ea typeface="Rubik"/>
                <a:cs typeface="Rubik"/>
                <a:sym typeface="Rubik"/>
              </a:defRPr>
            </a:lvl8pPr>
            <a:lvl9pPr lvl="8" rtl="0" algn="ctr">
              <a:buNone/>
              <a:defRPr sz="800">
                <a:solidFill>
                  <a:srgbClr val="FFFFFF"/>
                </a:solidFill>
                <a:latin typeface="Rubik"/>
                <a:ea typeface="Rubik"/>
                <a:cs typeface="Rubik"/>
                <a:sym typeface="Rubik"/>
              </a:defRPr>
            </a:lvl9pPr>
          </a:lstStyle>
          <a:p>
            <a:pPr indent="0" lvl="0" marL="0" rtl="0" algn="ctr">
              <a:spcBef>
                <a:spcPts val="0"/>
              </a:spcBef>
              <a:spcAft>
                <a:spcPts val="0"/>
              </a:spcAft>
              <a:buNone/>
            </a:pPr>
            <a:fld id="{00000000-1234-1234-1234-123412341234}" type="slidenum">
              <a:rPr lang="en-GB"/>
              <a:t>‹#›</a:t>
            </a:fld>
            <a:endParaRPr/>
          </a:p>
        </p:txBody>
      </p:sp>
      <p:sp>
        <p:nvSpPr>
          <p:cNvPr id="283" name="Google Shape;283;p26"/>
          <p:cNvSpPr txBox="1"/>
          <p:nvPr/>
        </p:nvSpPr>
        <p:spPr>
          <a:xfrm rot="5393271">
            <a:off x="7341143" y="1458325"/>
            <a:ext cx="3218706"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solidFill>
                  <a:schemeClr val="dk1"/>
                </a:solidFill>
                <a:latin typeface="Rubik SemiBold"/>
                <a:ea typeface="Rubik SemiBold"/>
                <a:cs typeface="Rubik SemiBold"/>
                <a:sym typeface="Rubik SemiBold"/>
              </a:rPr>
              <a:t>Nordcloud  confidential  |  </a:t>
            </a:r>
            <a:r>
              <a:rPr lang="en-GB" sz="900">
                <a:solidFill>
                  <a:schemeClr val="dk1"/>
                </a:solidFill>
                <a:latin typeface="Rubik Light"/>
                <a:ea typeface="Rubik Light"/>
                <a:cs typeface="Rubik Light"/>
                <a:sym typeface="Rubik Light"/>
              </a:rPr>
              <a:t>Internal use only</a:t>
            </a:r>
            <a:endParaRPr sz="900">
              <a:solidFill>
                <a:schemeClr val="dk1"/>
              </a:solidFill>
              <a:latin typeface="Rubik Light"/>
              <a:ea typeface="Rubik Light"/>
              <a:cs typeface="Rubik Light"/>
              <a:sym typeface="Rubik Light"/>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COLUMNS">
  <p:cSld name="TITLE_ONLY_2_2">
    <p:bg>
      <p:bgPr>
        <a:solidFill>
          <a:schemeClr val="lt2"/>
        </a:solidFill>
      </p:bgPr>
    </p:bg>
    <p:spTree>
      <p:nvGrpSpPr>
        <p:cNvPr id="284" name="Shape 284"/>
        <p:cNvGrpSpPr/>
        <p:nvPr/>
      </p:nvGrpSpPr>
      <p:grpSpPr>
        <a:xfrm>
          <a:off x="0" y="0"/>
          <a:ext cx="0" cy="0"/>
          <a:chOff x="0" y="0"/>
          <a:chExt cx="0" cy="0"/>
        </a:xfrm>
      </p:grpSpPr>
      <p:sp>
        <p:nvSpPr>
          <p:cNvPr id="285" name="Google Shape;285;p27"/>
          <p:cNvSpPr/>
          <p:nvPr/>
        </p:nvSpPr>
        <p:spPr>
          <a:xfrm>
            <a:off x="4755500" y="1393375"/>
            <a:ext cx="3545400" cy="31692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27"/>
          <p:cNvSpPr/>
          <p:nvPr/>
        </p:nvSpPr>
        <p:spPr>
          <a:xfrm>
            <a:off x="82" y="3058584"/>
            <a:ext cx="9143830" cy="2103365"/>
          </a:xfrm>
          <a:custGeom>
            <a:rect b="b" l="l" r="r" t="t"/>
            <a:pathLst>
              <a:path extrusionOk="0" h="58104" w="252592">
                <a:moveTo>
                  <a:pt x="23957" y="0"/>
                </a:moveTo>
                <a:cubicBezTo>
                  <a:pt x="15373" y="0"/>
                  <a:pt x="7336" y="1024"/>
                  <a:pt x="0" y="3430"/>
                </a:cubicBezTo>
                <a:lnTo>
                  <a:pt x="0" y="17206"/>
                </a:lnTo>
                <a:lnTo>
                  <a:pt x="0" y="40352"/>
                </a:lnTo>
                <a:lnTo>
                  <a:pt x="0" y="58104"/>
                </a:lnTo>
                <a:lnTo>
                  <a:pt x="148650" y="58104"/>
                </a:lnTo>
                <a:cubicBezTo>
                  <a:pt x="147757" y="57997"/>
                  <a:pt x="146769" y="57818"/>
                  <a:pt x="145721" y="57568"/>
                </a:cubicBezTo>
                <a:lnTo>
                  <a:pt x="145721" y="57568"/>
                </a:lnTo>
                <a:lnTo>
                  <a:pt x="148650" y="58104"/>
                </a:lnTo>
                <a:lnTo>
                  <a:pt x="252592" y="58104"/>
                </a:lnTo>
                <a:lnTo>
                  <a:pt x="252592" y="16777"/>
                </a:lnTo>
                <a:cubicBezTo>
                  <a:pt x="236294" y="29080"/>
                  <a:pt x="217132" y="33582"/>
                  <a:pt x="196520" y="33582"/>
                </a:cubicBezTo>
                <a:cubicBezTo>
                  <a:pt x="140227" y="33582"/>
                  <a:pt x="73113" y="0"/>
                  <a:pt x="2395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27"/>
          <p:cNvSpPr/>
          <p:nvPr/>
        </p:nvSpPr>
        <p:spPr>
          <a:xfrm>
            <a:off x="779450" y="1393375"/>
            <a:ext cx="3545400" cy="31692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27"/>
          <p:cNvSpPr txBox="1"/>
          <p:nvPr>
            <p:ph type="title"/>
          </p:nvPr>
        </p:nvSpPr>
        <p:spPr>
          <a:xfrm>
            <a:off x="5145350" y="1752975"/>
            <a:ext cx="3008700" cy="298200"/>
          </a:xfrm>
          <a:prstGeom prst="rect">
            <a:avLst/>
          </a:prstGeom>
          <a:noFill/>
        </p:spPr>
        <p:txBody>
          <a:bodyPr anchorCtr="0" anchor="b" bIns="91425" lIns="91425" spcFirstLastPara="1" rIns="91425" wrap="square" tIns="91425">
            <a:noAutofit/>
          </a:bodyPr>
          <a:lstStyle>
            <a:lvl1pPr lvl="0" rtl="0">
              <a:spcBef>
                <a:spcPts val="0"/>
              </a:spcBef>
              <a:spcAft>
                <a:spcPts val="0"/>
              </a:spcAft>
              <a:buNone/>
              <a:defRPr sz="1200">
                <a:solidFill>
                  <a:schemeClr val="accent1"/>
                </a:solidFill>
              </a:defRPr>
            </a:lvl1pPr>
            <a:lvl2pPr lvl="1" rtl="0">
              <a:spcBef>
                <a:spcPts val="0"/>
              </a:spcBef>
              <a:spcAft>
                <a:spcPts val="0"/>
              </a:spcAft>
              <a:buNone/>
              <a:defRPr sz="2000"/>
            </a:lvl2pPr>
            <a:lvl3pPr lvl="2" rtl="0">
              <a:spcBef>
                <a:spcPts val="0"/>
              </a:spcBef>
              <a:spcAft>
                <a:spcPts val="0"/>
              </a:spcAft>
              <a:buNone/>
              <a:defRPr sz="2000"/>
            </a:lvl3pPr>
            <a:lvl4pPr lvl="3" rtl="0">
              <a:spcBef>
                <a:spcPts val="0"/>
              </a:spcBef>
              <a:spcAft>
                <a:spcPts val="0"/>
              </a:spcAft>
              <a:buNone/>
              <a:defRPr sz="2000"/>
            </a:lvl4pPr>
            <a:lvl5pPr lvl="4" rtl="0">
              <a:spcBef>
                <a:spcPts val="0"/>
              </a:spcBef>
              <a:spcAft>
                <a:spcPts val="0"/>
              </a:spcAft>
              <a:buNone/>
              <a:defRPr sz="2000"/>
            </a:lvl5pPr>
            <a:lvl6pPr lvl="5" rtl="0">
              <a:spcBef>
                <a:spcPts val="0"/>
              </a:spcBef>
              <a:spcAft>
                <a:spcPts val="0"/>
              </a:spcAft>
              <a:buNone/>
              <a:defRPr sz="2000"/>
            </a:lvl6pPr>
            <a:lvl7pPr lvl="6" rtl="0">
              <a:spcBef>
                <a:spcPts val="0"/>
              </a:spcBef>
              <a:spcAft>
                <a:spcPts val="0"/>
              </a:spcAft>
              <a:buNone/>
              <a:defRPr sz="2000"/>
            </a:lvl7pPr>
            <a:lvl8pPr lvl="7" rtl="0">
              <a:spcBef>
                <a:spcPts val="0"/>
              </a:spcBef>
              <a:spcAft>
                <a:spcPts val="0"/>
              </a:spcAft>
              <a:buNone/>
              <a:defRPr sz="2000"/>
            </a:lvl8pPr>
            <a:lvl9pPr lvl="8" rtl="0">
              <a:spcBef>
                <a:spcPts val="0"/>
              </a:spcBef>
              <a:spcAft>
                <a:spcPts val="0"/>
              </a:spcAft>
              <a:buNone/>
              <a:defRPr sz="2000"/>
            </a:lvl9pPr>
          </a:lstStyle>
          <a:p/>
        </p:txBody>
      </p:sp>
      <p:sp>
        <p:nvSpPr>
          <p:cNvPr id="289" name="Google Shape;289;p27"/>
          <p:cNvSpPr txBox="1"/>
          <p:nvPr>
            <p:ph idx="1" type="subTitle"/>
          </p:nvPr>
        </p:nvSpPr>
        <p:spPr>
          <a:xfrm>
            <a:off x="5145350" y="2108075"/>
            <a:ext cx="2765700" cy="1482000"/>
          </a:xfrm>
          <a:prstGeom prst="rect">
            <a:avLst/>
          </a:prstGeom>
          <a:noFill/>
        </p:spPr>
        <p:txBody>
          <a:bodyPr anchorCtr="0" anchor="t" bIns="91425" lIns="91425" spcFirstLastPara="1" rIns="91425" wrap="square" tIns="91425">
            <a:noAutofit/>
          </a:bodyPr>
          <a:lstStyle>
            <a:lvl1pPr lvl="0" rtl="0">
              <a:spcBef>
                <a:spcPts val="0"/>
              </a:spcBef>
              <a:spcAft>
                <a:spcPts val="0"/>
              </a:spcAft>
              <a:buNone/>
              <a:defRPr sz="1000"/>
            </a:lvl1pPr>
            <a:lvl2pPr lvl="1" rtl="0">
              <a:spcBef>
                <a:spcPts val="1000"/>
              </a:spcBef>
              <a:spcAft>
                <a:spcPts val="0"/>
              </a:spcAft>
              <a:buNone/>
              <a:defRPr sz="1100"/>
            </a:lvl2pPr>
            <a:lvl3pPr lvl="2" rtl="0">
              <a:spcBef>
                <a:spcPts val="1000"/>
              </a:spcBef>
              <a:spcAft>
                <a:spcPts val="0"/>
              </a:spcAft>
              <a:buNone/>
              <a:defRPr sz="1100"/>
            </a:lvl3pPr>
            <a:lvl4pPr lvl="3" rtl="0">
              <a:spcBef>
                <a:spcPts val="1000"/>
              </a:spcBef>
              <a:spcAft>
                <a:spcPts val="0"/>
              </a:spcAft>
              <a:buNone/>
              <a:defRPr sz="1100"/>
            </a:lvl4pPr>
            <a:lvl5pPr lvl="4" rtl="0">
              <a:spcBef>
                <a:spcPts val="1000"/>
              </a:spcBef>
              <a:spcAft>
                <a:spcPts val="0"/>
              </a:spcAft>
              <a:buNone/>
              <a:defRPr sz="1100"/>
            </a:lvl5pPr>
            <a:lvl6pPr lvl="5" rtl="0">
              <a:spcBef>
                <a:spcPts val="1000"/>
              </a:spcBef>
              <a:spcAft>
                <a:spcPts val="0"/>
              </a:spcAft>
              <a:buNone/>
              <a:defRPr sz="1100"/>
            </a:lvl6pPr>
            <a:lvl7pPr lvl="6" rtl="0">
              <a:spcBef>
                <a:spcPts val="1000"/>
              </a:spcBef>
              <a:spcAft>
                <a:spcPts val="0"/>
              </a:spcAft>
              <a:buNone/>
              <a:defRPr sz="1100"/>
            </a:lvl7pPr>
            <a:lvl8pPr lvl="7" rtl="0">
              <a:spcBef>
                <a:spcPts val="1000"/>
              </a:spcBef>
              <a:spcAft>
                <a:spcPts val="0"/>
              </a:spcAft>
              <a:buNone/>
              <a:defRPr sz="1100"/>
            </a:lvl8pPr>
            <a:lvl9pPr lvl="8" rtl="0">
              <a:spcBef>
                <a:spcPts val="1000"/>
              </a:spcBef>
              <a:spcAft>
                <a:spcPts val="1000"/>
              </a:spcAft>
              <a:buNone/>
              <a:defRPr sz="1100"/>
            </a:lvl9pPr>
          </a:lstStyle>
          <a:p/>
        </p:txBody>
      </p:sp>
      <p:sp>
        <p:nvSpPr>
          <p:cNvPr id="290" name="Google Shape;290;p27"/>
          <p:cNvSpPr txBox="1"/>
          <p:nvPr>
            <p:ph idx="2" type="title"/>
          </p:nvPr>
        </p:nvSpPr>
        <p:spPr>
          <a:xfrm>
            <a:off x="717525" y="650100"/>
            <a:ext cx="7461600" cy="469200"/>
          </a:xfrm>
          <a:prstGeom prst="rect">
            <a:avLst/>
          </a:prstGeom>
        </p:spPr>
        <p:txBody>
          <a:bodyPr anchorCtr="0" anchor="t" bIns="0" lIns="91425" spcFirstLastPara="1" rIns="91425" wrap="square" tIns="91425">
            <a:noAutofit/>
          </a:bodyPr>
          <a:lstStyle>
            <a:lvl1pPr lvl="0" rtl="0">
              <a:spcBef>
                <a:spcPts val="0"/>
              </a:spcBef>
              <a:spcAft>
                <a:spcPts val="0"/>
              </a:spcAft>
              <a:buSzPts val="2400"/>
              <a:buNone/>
              <a:defRPr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291" name="Google Shape;291;p27"/>
          <p:cNvSpPr txBox="1"/>
          <p:nvPr>
            <p:ph idx="3" type="subTitle"/>
          </p:nvPr>
        </p:nvSpPr>
        <p:spPr>
          <a:xfrm>
            <a:off x="717525" y="404250"/>
            <a:ext cx="2634300" cy="245700"/>
          </a:xfrm>
          <a:prstGeom prst="rect">
            <a:avLst/>
          </a:prstGeom>
        </p:spPr>
        <p:txBody>
          <a:bodyPr anchorCtr="0" anchor="ctr" bIns="91425" lIns="91425" spcFirstLastPara="1" rIns="91425" wrap="square" tIns="91425">
            <a:noAutofit/>
          </a:bodyPr>
          <a:lstStyle>
            <a:lvl1pPr lvl="0" rtl="0">
              <a:spcBef>
                <a:spcPts val="0"/>
              </a:spcBef>
              <a:spcAft>
                <a:spcPts val="0"/>
              </a:spcAft>
              <a:buNone/>
              <a:defRPr>
                <a:solidFill>
                  <a:schemeClr val="accent1"/>
                </a:solidFill>
                <a:latin typeface="Rubik Medium"/>
                <a:ea typeface="Rubik Medium"/>
                <a:cs typeface="Rubik Medium"/>
                <a:sym typeface="Rubik Medium"/>
              </a:defRPr>
            </a:lvl1pPr>
            <a:lvl2pPr lvl="1" rtl="0">
              <a:spcBef>
                <a:spcPts val="0"/>
              </a:spcBef>
              <a:spcAft>
                <a:spcPts val="0"/>
              </a:spcAft>
              <a:buNone/>
              <a:defRPr/>
            </a:lvl2pPr>
            <a:lvl3pPr lvl="2" rtl="0">
              <a:spcBef>
                <a:spcPts val="1000"/>
              </a:spcBef>
              <a:spcAft>
                <a:spcPts val="0"/>
              </a:spcAft>
              <a:buNone/>
              <a:defRPr/>
            </a:lvl3pPr>
            <a:lvl4pPr lvl="3" rtl="0">
              <a:spcBef>
                <a:spcPts val="1000"/>
              </a:spcBef>
              <a:spcAft>
                <a:spcPts val="0"/>
              </a:spcAft>
              <a:buNone/>
              <a:defRPr/>
            </a:lvl4pPr>
            <a:lvl5pPr lvl="4" rtl="0">
              <a:spcBef>
                <a:spcPts val="1000"/>
              </a:spcBef>
              <a:spcAft>
                <a:spcPts val="0"/>
              </a:spcAft>
              <a:buNone/>
              <a:defRPr/>
            </a:lvl5pPr>
            <a:lvl6pPr lvl="5" rtl="0">
              <a:spcBef>
                <a:spcPts val="1000"/>
              </a:spcBef>
              <a:spcAft>
                <a:spcPts val="0"/>
              </a:spcAft>
              <a:buNone/>
              <a:defRPr/>
            </a:lvl6pPr>
            <a:lvl7pPr lvl="6" rtl="0">
              <a:spcBef>
                <a:spcPts val="1000"/>
              </a:spcBef>
              <a:spcAft>
                <a:spcPts val="0"/>
              </a:spcAft>
              <a:buNone/>
              <a:defRPr/>
            </a:lvl7pPr>
            <a:lvl8pPr lvl="7" rtl="0">
              <a:spcBef>
                <a:spcPts val="1000"/>
              </a:spcBef>
              <a:spcAft>
                <a:spcPts val="0"/>
              </a:spcAft>
              <a:buNone/>
              <a:defRPr/>
            </a:lvl8pPr>
            <a:lvl9pPr lvl="8" rtl="0">
              <a:spcBef>
                <a:spcPts val="1000"/>
              </a:spcBef>
              <a:spcAft>
                <a:spcPts val="1000"/>
              </a:spcAft>
              <a:buNone/>
              <a:defRPr/>
            </a:lvl9pPr>
          </a:lstStyle>
          <a:p/>
        </p:txBody>
      </p:sp>
      <p:pic>
        <p:nvPicPr>
          <p:cNvPr id="292" name="Google Shape;292;p27"/>
          <p:cNvPicPr preferRelativeResize="0"/>
          <p:nvPr/>
        </p:nvPicPr>
        <p:blipFill>
          <a:blip r:embed="rId2">
            <a:alphaModFix/>
          </a:blip>
          <a:stretch>
            <a:fillRect/>
          </a:stretch>
        </p:blipFill>
        <p:spPr>
          <a:xfrm>
            <a:off x="7269911" y="4702750"/>
            <a:ext cx="1429789" cy="400325"/>
          </a:xfrm>
          <a:prstGeom prst="rect">
            <a:avLst/>
          </a:prstGeom>
          <a:noFill/>
          <a:ln>
            <a:noFill/>
          </a:ln>
        </p:spPr>
      </p:pic>
      <p:sp>
        <p:nvSpPr>
          <p:cNvPr id="293" name="Google Shape;293;p27"/>
          <p:cNvSpPr/>
          <p:nvPr/>
        </p:nvSpPr>
        <p:spPr>
          <a:xfrm>
            <a:off x="8759800" y="0"/>
            <a:ext cx="385200" cy="51435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27"/>
          <p:cNvSpPr/>
          <p:nvPr/>
        </p:nvSpPr>
        <p:spPr>
          <a:xfrm>
            <a:off x="8839450" y="4736475"/>
            <a:ext cx="225900" cy="2259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27"/>
          <p:cNvSpPr txBox="1"/>
          <p:nvPr>
            <p:ph idx="12" type="sldNum"/>
          </p:nvPr>
        </p:nvSpPr>
        <p:spPr>
          <a:xfrm>
            <a:off x="8837554" y="4726575"/>
            <a:ext cx="225900" cy="245700"/>
          </a:xfrm>
          <a:prstGeom prst="rect">
            <a:avLst/>
          </a:prstGeom>
        </p:spPr>
        <p:txBody>
          <a:bodyPr anchorCtr="0" anchor="ctr" bIns="0" lIns="0" spcFirstLastPara="1" rIns="0" wrap="square" tIns="0">
            <a:noAutofit/>
          </a:bodyPr>
          <a:lstStyle>
            <a:lvl1pPr lvl="0" rtl="0" algn="ctr">
              <a:buNone/>
              <a:defRPr sz="800">
                <a:solidFill>
                  <a:srgbClr val="FFFFFF"/>
                </a:solidFill>
                <a:latin typeface="Rubik"/>
                <a:ea typeface="Rubik"/>
                <a:cs typeface="Rubik"/>
                <a:sym typeface="Rubik"/>
              </a:defRPr>
            </a:lvl1pPr>
            <a:lvl2pPr lvl="1" rtl="0" algn="ctr">
              <a:buNone/>
              <a:defRPr sz="800">
                <a:solidFill>
                  <a:srgbClr val="FFFFFF"/>
                </a:solidFill>
                <a:latin typeface="Rubik"/>
                <a:ea typeface="Rubik"/>
                <a:cs typeface="Rubik"/>
                <a:sym typeface="Rubik"/>
              </a:defRPr>
            </a:lvl2pPr>
            <a:lvl3pPr lvl="2" rtl="0" algn="ctr">
              <a:buNone/>
              <a:defRPr sz="800">
                <a:solidFill>
                  <a:srgbClr val="FFFFFF"/>
                </a:solidFill>
                <a:latin typeface="Rubik"/>
                <a:ea typeface="Rubik"/>
                <a:cs typeface="Rubik"/>
                <a:sym typeface="Rubik"/>
              </a:defRPr>
            </a:lvl3pPr>
            <a:lvl4pPr lvl="3" rtl="0" algn="ctr">
              <a:buNone/>
              <a:defRPr sz="800">
                <a:solidFill>
                  <a:srgbClr val="FFFFFF"/>
                </a:solidFill>
                <a:latin typeface="Rubik"/>
                <a:ea typeface="Rubik"/>
                <a:cs typeface="Rubik"/>
                <a:sym typeface="Rubik"/>
              </a:defRPr>
            </a:lvl4pPr>
            <a:lvl5pPr lvl="4" rtl="0" algn="ctr">
              <a:buNone/>
              <a:defRPr sz="800">
                <a:solidFill>
                  <a:srgbClr val="FFFFFF"/>
                </a:solidFill>
                <a:latin typeface="Rubik"/>
                <a:ea typeface="Rubik"/>
                <a:cs typeface="Rubik"/>
                <a:sym typeface="Rubik"/>
              </a:defRPr>
            </a:lvl5pPr>
            <a:lvl6pPr lvl="5" rtl="0" algn="ctr">
              <a:buNone/>
              <a:defRPr sz="800">
                <a:solidFill>
                  <a:srgbClr val="FFFFFF"/>
                </a:solidFill>
                <a:latin typeface="Rubik"/>
                <a:ea typeface="Rubik"/>
                <a:cs typeface="Rubik"/>
                <a:sym typeface="Rubik"/>
              </a:defRPr>
            </a:lvl6pPr>
            <a:lvl7pPr lvl="6" rtl="0" algn="ctr">
              <a:buNone/>
              <a:defRPr sz="800">
                <a:solidFill>
                  <a:srgbClr val="FFFFFF"/>
                </a:solidFill>
                <a:latin typeface="Rubik"/>
                <a:ea typeface="Rubik"/>
                <a:cs typeface="Rubik"/>
                <a:sym typeface="Rubik"/>
              </a:defRPr>
            </a:lvl7pPr>
            <a:lvl8pPr lvl="7" rtl="0" algn="ctr">
              <a:buNone/>
              <a:defRPr sz="800">
                <a:solidFill>
                  <a:srgbClr val="FFFFFF"/>
                </a:solidFill>
                <a:latin typeface="Rubik"/>
                <a:ea typeface="Rubik"/>
                <a:cs typeface="Rubik"/>
                <a:sym typeface="Rubik"/>
              </a:defRPr>
            </a:lvl8pPr>
            <a:lvl9pPr lvl="8" rtl="0" algn="ctr">
              <a:buNone/>
              <a:defRPr sz="800">
                <a:solidFill>
                  <a:srgbClr val="FFFFFF"/>
                </a:solidFill>
                <a:latin typeface="Rubik"/>
                <a:ea typeface="Rubik"/>
                <a:cs typeface="Rubik"/>
                <a:sym typeface="Rubik"/>
              </a:defRPr>
            </a:lvl9pPr>
          </a:lstStyle>
          <a:p>
            <a:pPr indent="0" lvl="0" marL="0" rtl="0" algn="ctr">
              <a:spcBef>
                <a:spcPts val="0"/>
              </a:spcBef>
              <a:spcAft>
                <a:spcPts val="0"/>
              </a:spcAft>
              <a:buNone/>
            </a:pPr>
            <a:fld id="{00000000-1234-1234-1234-123412341234}" type="slidenum">
              <a:rPr lang="en-GB"/>
              <a:t>‹#›</a:t>
            </a:fld>
            <a:endParaRPr/>
          </a:p>
        </p:txBody>
      </p:sp>
      <p:sp>
        <p:nvSpPr>
          <p:cNvPr id="296" name="Google Shape;296;p27"/>
          <p:cNvSpPr txBox="1"/>
          <p:nvPr/>
        </p:nvSpPr>
        <p:spPr>
          <a:xfrm rot="5393271">
            <a:off x="7341143" y="1458325"/>
            <a:ext cx="3218706"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solidFill>
                  <a:schemeClr val="dk1"/>
                </a:solidFill>
                <a:latin typeface="Rubik SemiBold"/>
                <a:ea typeface="Rubik SemiBold"/>
                <a:cs typeface="Rubik SemiBold"/>
                <a:sym typeface="Rubik SemiBold"/>
              </a:rPr>
              <a:t>Nordcloud  confidential  |  </a:t>
            </a:r>
            <a:r>
              <a:rPr lang="en-GB" sz="900">
                <a:solidFill>
                  <a:schemeClr val="dk1"/>
                </a:solidFill>
                <a:latin typeface="Rubik Light"/>
                <a:ea typeface="Rubik Light"/>
                <a:cs typeface="Rubik Light"/>
                <a:sym typeface="Rubik Light"/>
              </a:rPr>
              <a:t>Internal use only</a:t>
            </a:r>
            <a:endParaRPr sz="900">
              <a:solidFill>
                <a:schemeClr val="dk1"/>
              </a:solidFill>
              <a:latin typeface="Rubik Light"/>
              <a:ea typeface="Rubik Light"/>
              <a:cs typeface="Rubik Light"/>
              <a:sym typeface="Rubik Light"/>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COLUMNS 1">
  <p:cSld name="TITLE_ONLY_2_2_2">
    <p:bg>
      <p:bgPr>
        <a:solidFill>
          <a:schemeClr val="accent5"/>
        </a:solidFill>
      </p:bgPr>
    </p:bg>
    <p:spTree>
      <p:nvGrpSpPr>
        <p:cNvPr id="297" name="Shape 297"/>
        <p:cNvGrpSpPr/>
        <p:nvPr/>
      </p:nvGrpSpPr>
      <p:grpSpPr>
        <a:xfrm>
          <a:off x="0" y="0"/>
          <a:ext cx="0" cy="0"/>
          <a:chOff x="0" y="0"/>
          <a:chExt cx="0" cy="0"/>
        </a:xfrm>
      </p:grpSpPr>
      <p:sp>
        <p:nvSpPr>
          <p:cNvPr id="298" name="Google Shape;298;p28"/>
          <p:cNvSpPr/>
          <p:nvPr/>
        </p:nvSpPr>
        <p:spPr>
          <a:xfrm>
            <a:off x="82" y="3058584"/>
            <a:ext cx="9143830" cy="2103365"/>
          </a:xfrm>
          <a:custGeom>
            <a:rect b="b" l="l" r="r" t="t"/>
            <a:pathLst>
              <a:path extrusionOk="0" h="58104" w="252592">
                <a:moveTo>
                  <a:pt x="23957" y="0"/>
                </a:moveTo>
                <a:cubicBezTo>
                  <a:pt x="15373" y="0"/>
                  <a:pt x="7336" y="1024"/>
                  <a:pt x="0" y="3430"/>
                </a:cubicBezTo>
                <a:lnTo>
                  <a:pt x="0" y="17206"/>
                </a:lnTo>
                <a:lnTo>
                  <a:pt x="0" y="40352"/>
                </a:lnTo>
                <a:lnTo>
                  <a:pt x="0" y="58104"/>
                </a:lnTo>
                <a:lnTo>
                  <a:pt x="148650" y="58104"/>
                </a:lnTo>
                <a:cubicBezTo>
                  <a:pt x="147757" y="57997"/>
                  <a:pt x="146769" y="57818"/>
                  <a:pt x="145721" y="57568"/>
                </a:cubicBezTo>
                <a:lnTo>
                  <a:pt x="145721" y="57568"/>
                </a:lnTo>
                <a:lnTo>
                  <a:pt x="148650" y="58104"/>
                </a:lnTo>
                <a:lnTo>
                  <a:pt x="252592" y="58104"/>
                </a:lnTo>
                <a:lnTo>
                  <a:pt x="252592" y="16777"/>
                </a:lnTo>
                <a:cubicBezTo>
                  <a:pt x="236294" y="29080"/>
                  <a:pt x="217132" y="33582"/>
                  <a:pt x="196520" y="33582"/>
                </a:cubicBezTo>
                <a:cubicBezTo>
                  <a:pt x="140227" y="33582"/>
                  <a:pt x="73113" y="0"/>
                  <a:pt x="2395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28"/>
          <p:cNvSpPr/>
          <p:nvPr/>
        </p:nvSpPr>
        <p:spPr>
          <a:xfrm>
            <a:off x="1439375" y="1393375"/>
            <a:ext cx="2776200" cy="31692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28"/>
          <p:cNvSpPr txBox="1"/>
          <p:nvPr>
            <p:ph type="title"/>
          </p:nvPr>
        </p:nvSpPr>
        <p:spPr>
          <a:xfrm>
            <a:off x="1704125" y="2138525"/>
            <a:ext cx="2246700" cy="430500"/>
          </a:xfrm>
          <a:prstGeom prst="rect">
            <a:avLst/>
          </a:prstGeom>
          <a:noFill/>
        </p:spPr>
        <p:txBody>
          <a:bodyPr anchorCtr="0" anchor="b" bIns="91425" lIns="91425" spcFirstLastPara="1" rIns="91425" wrap="square" tIns="91425">
            <a:noAutofit/>
          </a:bodyPr>
          <a:lstStyle>
            <a:lvl1pPr lvl="0" rtl="0">
              <a:spcBef>
                <a:spcPts val="0"/>
              </a:spcBef>
              <a:spcAft>
                <a:spcPts val="0"/>
              </a:spcAft>
              <a:buNone/>
              <a:defRPr sz="1200">
                <a:solidFill>
                  <a:schemeClr val="accent1"/>
                </a:solidFill>
              </a:defRPr>
            </a:lvl1pPr>
            <a:lvl2pPr lvl="1" rtl="0">
              <a:spcBef>
                <a:spcPts val="0"/>
              </a:spcBef>
              <a:spcAft>
                <a:spcPts val="0"/>
              </a:spcAft>
              <a:buNone/>
              <a:defRPr sz="2000"/>
            </a:lvl2pPr>
            <a:lvl3pPr lvl="2" rtl="0">
              <a:spcBef>
                <a:spcPts val="0"/>
              </a:spcBef>
              <a:spcAft>
                <a:spcPts val="0"/>
              </a:spcAft>
              <a:buNone/>
              <a:defRPr sz="2000"/>
            </a:lvl3pPr>
            <a:lvl4pPr lvl="3" rtl="0">
              <a:spcBef>
                <a:spcPts val="0"/>
              </a:spcBef>
              <a:spcAft>
                <a:spcPts val="0"/>
              </a:spcAft>
              <a:buNone/>
              <a:defRPr sz="2000"/>
            </a:lvl4pPr>
            <a:lvl5pPr lvl="4" rtl="0">
              <a:spcBef>
                <a:spcPts val="0"/>
              </a:spcBef>
              <a:spcAft>
                <a:spcPts val="0"/>
              </a:spcAft>
              <a:buNone/>
              <a:defRPr sz="2000"/>
            </a:lvl5pPr>
            <a:lvl6pPr lvl="5" rtl="0">
              <a:spcBef>
                <a:spcPts val="0"/>
              </a:spcBef>
              <a:spcAft>
                <a:spcPts val="0"/>
              </a:spcAft>
              <a:buNone/>
              <a:defRPr sz="2000"/>
            </a:lvl6pPr>
            <a:lvl7pPr lvl="6" rtl="0">
              <a:spcBef>
                <a:spcPts val="0"/>
              </a:spcBef>
              <a:spcAft>
                <a:spcPts val="0"/>
              </a:spcAft>
              <a:buNone/>
              <a:defRPr sz="2000"/>
            </a:lvl7pPr>
            <a:lvl8pPr lvl="7" rtl="0">
              <a:spcBef>
                <a:spcPts val="0"/>
              </a:spcBef>
              <a:spcAft>
                <a:spcPts val="0"/>
              </a:spcAft>
              <a:buNone/>
              <a:defRPr sz="2000"/>
            </a:lvl8pPr>
            <a:lvl9pPr lvl="8" rtl="0">
              <a:spcBef>
                <a:spcPts val="0"/>
              </a:spcBef>
              <a:spcAft>
                <a:spcPts val="0"/>
              </a:spcAft>
              <a:buNone/>
              <a:defRPr sz="2000"/>
            </a:lvl9pPr>
          </a:lstStyle>
          <a:p/>
        </p:txBody>
      </p:sp>
      <p:sp>
        <p:nvSpPr>
          <p:cNvPr id="301" name="Google Shape;301;p28"/>
          <p:cNvSpPr txBox="1"/>
          <p:nvPr>
            <p:ph idx="1" type="subTitle"/>
          </p:nvPr>
        </p:nvSpPr>
        <p:spPr>
          <a:xfrm>
            <a:off x="1704125" y="2560650"/>
            <a:ext cx="1937100" cy="1482000"/>
          </a:xfrm>
          <a:prstGeom prst="rect">
            <a:avLst/>
          </a:prstGeom>
          <a:noFill/>
        </p:spPr>
        <p:txBody>
          <a:bodyPr anchorCtr="0" anchor="t" bIns="91425" lIns="91425" spcFirstLastPara="1" rIns="91425" wrap="square" tIns="91425">
            <a:noAutofit/>
          </a:bodyPr>
          <a:lstStyle>
            <a:lvl1pPr lvl="0" rtl="0">
              <a:spcBef>
                <a:spcPts val="0"/>
              </a:spcBef>
              <a:spcAft>
                <a:spcPts val="0"/>
              </a:spcAft>
              <a:buNone/>
              <a:defRPr sz="1000"/>
            </a:lvl1pPr>
            <a:lvl2pPr lvl="1" rtl="0">
              <a:spcBef>
                <a:spcPts val="1000"/>
              </a:spcBef>
              <a:spcAft>
                <a:spcPts val="0"/>
              </a:spcAft>
              <a:buNone/>
              <a:defRPr sz="1100"/>
            </a:lvl2pPr>
            <a:lvl3pPr lvl="2" rtl="0">
              <a:spcBef>
                <a:spcPts val="1000"/>
              </a:spcBef>
              <a:spcAft>
                <a:spcPts val="0"/>
              </a:spcAft>
              <a:buNone/>
              <a:defRPr sz="1100"/>
            </a:lvl3pPr>
            <a:lvl4pPr lvl="3" rtl="0">
              <a:spcBef>
                <a:spcPts val="1000"/>
              </a:spcBef>
              <a:spcAft>
                <a:spcPts val="0"/>
              </a:spcAft>
              <a:buNone/>
              <a:defRPr sz="1100"/>
            </a:lvl4pPr>
            <a:lvl5pPr lvl="4" rtl="0">
              <a:spcBef>
                <a:spcPts val="1000"/>
              </a:spcBef>
              <a:spcAft>
                <a:spcPts val="0"/>
              </a:spcAft>
              <a:buNone/>
              <a:defRPr sz="1100"/>
            </a:lvl5pPr>
            <a:lvl6pPr lvl="5" rtl="0">
              <a:spcBef>
                <a:spcPts val="1000"/>
              </a:spcBef>
              <a:spcAft>
                <a:spcPts val="0"/>
              </a:spcAft>
              <a:buNone/>
              <a:defRPr sz="1100"/>
            </a:lvl6pPr>
            <a:lvl7pPr lvl="6" rtl="0">
              <a:spcBef>
                <a:spcPts val="1000"/>
              </a:spcBef>
              <a:spcAft>
                <a:spcPts val="0"/>
              </a:spcAft>
              <a:buNone/>
              <a:defRPr sz="1100"/>
            </a:lvl7pPr>
            <a:lvl8pPr lvl="7" rtl="0">
              <a:spcBef>
                <a:spcPts val="1000"/>
              </a:spcBef>
              <a:spcAft>
                <a:spcPts val="0"/>
              </a:spcAft>
              <a:buNone/>
              <a:defRPr sz="1100"/>
            </a:lvl8pPr>
            <a:lvl9pPr lvl="8" rtl="0">
              <a:spcBef>
                <a:spcPts val="1000"/>
              </a:spcBef>
              <a:spcAft>
                <a:spcPts val="1000"/>
              </a:spcAft>
              <a:buNone/>
              <a:defRPr sz="1100"/>
            </a:lvl9pPr>
          </a:lstStyle>
          <a:p/>
        </p:txBody>
      </p:sp>
      <p:sp>
        <p:nvSpPr>
          <p:cNvPr id="302" name="Google Shape;302;p28"/>
          <p:cNvSpPr/>
          <p:nvPr/>
        </p:nvSpPr>
        <p:spPr>
          <a:xfrm>
            <a:off x="4630092" y="1393375"/>
            <a:ext cx="2776200" cy="31692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28"/>
          <p:cNvSpPr txBox="1"/>
          <p:nvPr>
            <p:ph idx="2" type="title"/>
          </p:nvPr>
        </p:nvSpPr>
        <p:spPr>
          <a:xfrm>
            <a:off x="4894850" y="2138525"/>
            <a:ext cx="2246700" cy="430500"/>
          </a:xfrm>
          <a:prstGeom prst="rect">
            <a:avLst/>
          </a:prstGeom>
          <a:noFill/>
        </p:spPr>
        <p:txBody>
          <a:bodyPr anchorCtr="0" anchor="b" bIns="91425" lIns="91425" spcFirstLastPara="1" rIns="91425" wrap="square" tIns="91425">
            <a:noAutofit/>
          </a:bodyPr>
          <a:lstStyle>
            <a:lvl1pPr lvl="0" rtl="0">
              <a:spcBef>
                <a:spcPts val="0"/>
              </a:spcBef>
              <a:spcAft>
                <a:spcPts val="0"/>
              </a:spcAft>
              <a:buNone/>
              <a:defRPr sz="1200">
                <a:solidFill>
                  <a:schemeClr val="accent1"/>
                </a:solidFill>
              </a:defRPr>
            </a:lvl1pPr>
            <a:lvl2pPr lvl="1" rtl="0">
              <a:spcBef>
                <a:spcPts val="0"/>
              </a:spcBef>
              <a:spcAft>
                <a:spcPts val="0"/>
              </a:spcAft>
              <a:buNone/>
              <a:defRPr sz="2000"/>
            </a:lvl2pPr>
            <a:lvl3pPr lvl="2" rtl="0">
              <a:spcBef>
                <a:spcPts val="0"/>
              </a:spcBef>
              <a:spcAft>
                <a:spcPts val="0"/>
              </a:spcAft>
              <a:buNone/>
              <a:defRPr sz="2000"/>
            </a:lvl3pPr>
            <a:lvl4pPr lvl="3" rtl="0">
              <a:spcBef>
                <a:spcPts val="0"/>
              </a:spcBef>
              <a:spcAft>
                <a:spcPts val="0"/>
              </a:spcAft>
              <a:buNone/>
              <a:defRPr sz="2000"/>
            </a:lvl4pPr>
            <a:lvl5pPr lvl="4" rtl="0">
              <a:spcBef>
                <a:spcPts val="0"/>
              </a:spcBef>
              <a:spcAft>
                <a:spcPts val="0"/>
              </a:spcAft>
              <a:buNone/>
              <a:defRPr sz="2000"/>
            </a:lvl5pPr>
            <a:lvl6pPr lvl="5" rtl="0">
              <a:spcBef>
                <a:spcPts val="0"/>
              </a:spcBef>
              <a:spcAft>
                <a:spcPts val="0"/>
              </a:spcAft>
              <a:buNone/>
              <a:defRPr sz="2000"/>
            </a:lvl6pPr>
            <a:lvl7pPr lvl="6" rtl="0">
              <a:spcBef>
                <a:spcPts val="0"/>
              </a:spcBef>
              <a:spcAft>
                <a:spcPts val="0"/>
              </a:spcAft>
              <a:buNone/>
              <a:defRPr sz="2000"/>
            </a:lvl7pPr>
            <a:lvl8pPr lvl="7" rtl="0">
              <a:spcBef>
                <a:spcPts val="0"/>
              </a:spcBef>
              <a:spcAft>
                <a:spcPts val="0"/>
              </a:spcAft>
              <a:buNone/>
              <a:defRPr sz="2000"/>
            </a:lvl8pPr>
            <a:lvl9pPr lvl="8" rtl="0">
              <a:spcBef>
                <a:spcPts val="0"/>
              </a:spcBef>
              <a:spcAft>
                <a:spcPts val="0"/>
              </a:spcAft>
              <a:buNone/>
              <a:defRPr sz="2000"/>
            </a:lvl9pPr>
          </a:lstStyle>
          <a:p/>
        </p:txBody>
      </p:sp>
      <p:sp>
        <p:nvSpPr>
          <p:cNvPr id="304" name="Google Shape;304;p28"/>
          <p:cNvSpPr txBox="1"/>
          <p:nvPr>
            <p:ph idx="3" type="subTitle"/>
          </p:nvPr>
        </p:nvSpPr>
        <p:spPr>
          <a:xfrm>
            <a:off x="4894850" y="2560650"/>
            <a:ext cx="1937100" cy="1482000"/>
          </a:xfrm>
          <a:prstGeom prst="rect">
            <a:avLst/>
          </a:prstGeom>
          <a:noFill/>
        </p:spPr>
        <p:txBody>
          <a:bodyPr anchorCtr="0" anchor="t" bIns="91425" lIns="91425" spcFirstLastPara="1" rIns="91425" wrap="square" tIns="91425">
            <a:noAutofit/>
          </a:bodyPr>
          <a:lstStyle>
            <a:lvl1pPr lvl="0" rtl="0">
              <a:spcBef>
                <a:spcPts val="0"/>
              </a:spcBef>
              <a:spcAft>
                <a:spcPts val="0"/>
              </a:spcAft>
              <a:buNone/>
              <a:defRPr sz="1000"/>
            </a:lvl1pPr>
            <a:lvl2pPr lvl="1" rtl="0">
              <a:spcBef>
                <a:spcPts val="1000"/>
              </a:spcBef>
              <a:spcAft>
                <a:spcPts val="0"/>
              </a:spcAft>
              <a:buNone/>
              <a:defRPr sz="1100"/>
            </a:lvl2pPr>
            <a:lvl3pPr lvl="2" rtl="0">
              <a:spcBef>
                <a:spcPts val="1000"/>
              </a:spcBef>
              <a:spcAft>
                <a:spcPts val="0"/>
              </a:spcAft>
              <a:buNone/>
              <a:defRPr sz="1100"/>
            </a:lvl3pPr>
            <a:lvl4pPr lvl="3" rtl="0">
              <a:spcBef>
                <a:spcPts val="1000"/>
              </a:spcBef>
              <a:spcAft>
                <a:spcPts val="0"/>
              </a:spcAft>
              <a:buNone/>
              <a:defRPr sz="1100"/>
            </a:lvl4pPr>
            <a:lvl5pPr lvl="4" rtl="0">
              <a:spcBef>
                <a:spcPts val="1000"/>
              </a:spcBef>
              <a:spcAft>
                <a:spcPts val="0"/>
              </a:spcAft>
              <a:buNone/>
              <a:defRPr sz="1100"/>
            </a:lvl5pPr>
            <a:lvl6pPr lvl="5" rtl="0">
              <a:spcBef>
                <a:spcPts val="1000"/>
              </a:spcBef>
              <a:spcAft>
                <a:spcPts val="0"/>
              </a:spcAft>
              <a:buNone/>
              <a:defRPr sz="1100"/>
            </a:lvl6pPr>
            <a:lvl7pPr lvl="6" rtl="0">
              <a:spcBef>
                <a:spcPts val="1000"/>
              </a:spcBef>
              <a:spcAft>
                <a:spcPts val="0"/>
              </a:spcAft>
              <a:buNone/>
              <a:defRPr sz="1100"/>
            </a:lvl7pPr>
            <a:lvl8pPr lvl="7" rtl="0">
              <a:spcBef>
                <a:spcPts val="1000"/>
              </a:spcBef>
              <a:spcAft>
                <a:spcPts val="0"/>
              </a:spcAft>
              <a:buNone/>
              <a:defRPr sz="1100"/>
            </a:lvl8pPr>
            <a:lvl9pPr lvl="8" rtl="0">
              <a:spcBef>
                <a:spcPts val="1000"/>
              </a:spcBef>
              <a:spcAft>
                <a:spcPts val="1000"/>
              </a:spcAft>
              <a:buNone/>
              <a:defRPr sz="1100"/>
            </a:lvl9pPr>
          </a:lstStyle>
          <a:p/>
        </p:txBody>
      </p:sp>
      <p:sp>
        <p:nvSpPr>
          <p:cNvPr id="305" name="Google Shape;305;p28"/>
          <p:cNvSpPr txBox="1"/>
          <p:nvPr>
            <p:ph idx="4" type="title"/>
          </p:nvPr>
        </p:nvSpPr>
        <p:spPr>
          <a:xfrm>
            <a:off x="717525" y="650100"/>
            <a:ext cx="7461600" cy="469200"/>
          </a:xfrm>
          <a:prstGeom prst="rect">
            <a:avLst/>
          </a:prstGeom>
        </p:spPr>
        <p:txBody>
          <a:bodyPr anchorCtr="0" anchor="t" bIns="0" lIns="91425" spcFirstLastPara="1" rIns="91425" wrap="square" tIns="91425">
            <a:noAutofit/>
          </a:bodyPr>
          <a:lstStyle>
            <a:lvl1pPr lvl="0" rtl="0">
              <a:spcBef>
                <a:spcPts val="0"/>
              </a:spcBef>
              <a:spcAft>
                <a:spcPts val="0"/>
              </a:spcAft>
              <a:buSzPts val="2400"/>
              <a:buNone/>
              <a:defRPr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306" name="Google Shape;306;p28"/>
          <p:cNvSpPr txBox="1"/>
          <p:nvPr>
            <p:ph idx="5" type="subTitle"/>
          </p:nvPr>
        </p:nvSpPr>
        <p:spPr>
          <a:xfrm>
            <a:off x="717525" y="404250"/>
            <a:ext cx="2634300" cy="245700"/>
          </a:xfrm>
          <a:prstGeom prst="rect">
            <a:avLst/>
          </a:prstGeom>
        </p:spPr>
        <p:txBody>
          <a:bodyPr anchorCtr="0" anchor="ctr" bIns="91425" lIns="91425" spcFirstLastPara="1" rIns="91425" wrap="square" tIns="91425">
            <a:noAutofit/>
          </a:bodyPr>
          <a:lstStyle>
            <a:lvl1pPr lvl="0" rtl="0">
              <a:spcBef>
                <a:spcPts val="0"/>
              </a:spcBef>
              <a:spcAft>
                <a:spcPts val="0"/>
              </a:spcAft>
              <a:buNone/>
              <a:defRPr>
                <a:solidFill>
                  <a:schemeClr val="accent1"/>
                </a:solidFill>
                <a:latin typeface="Rubik Medium"/>
                <a:ea typeface="Rubik Medium"/>
                <a:cs typeface="Rubik Medium"/>
                <a:sym typeface="Rubik Medium"/>
              </a:defRPr>
            </a:lvl1pPr>
            <a:lvl2pPr lvl="1" rtl="0">
              <a:spcBef>
                <a:spcPts val="0"/>
              </a:spcBef>
              <a:spcAft>
                <a:spcPts val="0"/>
              </a:spcAft>
              <a:buNone/>
              <a:defRPr/>
            </a:lvl2pPr>
            <a:lvl3pPr lvl="2" rtl="0">
              <a:spcBef>
                <a:spcPts val="1000"/>
              </a:spcBef>
              <a:spcAft>
                <a:spcPts val="0"/>
              </a:spcAft>
              <a:buNone/>
              <a:defRPr/>
            </a:lvl3pPr>
            <a:lvl4pPr lvl="3" rtl="0">
              <a:spcBef>
                <a:spcPts val="1000"/>
              </a:spcBef>
              <a:spcAft>
                <a:spcPts val="0"/>
              </a:spcAft>
              <a:buNone/>
              <a:defRPr/>
            </a:lvl4pPr>
            <a:lvl5pPr lvl="4" rtl="0">
              <a:spcBef>
                <a:spcPts val="1000"/>
              </a:spcBef>
              <a:spcAft>
                <a:spcPts val="0"/>
              </a:spcAft>
              <a:buNone/>
              <a:defRPr/>
            </a:lvl5pPr>
            <a:lvl6pPr lvl="5" rtl="0">
              <a:spcBef>
                <a:spcPts val="1000"/>
              </a:spcBef>
              <a:spcAft>
                <a:spcPts val="0"/>
              </a:spcAft>
              <a:buNone/>
              <a:defRPr/>
            </a:lvl6pPr>
            <a:lvl7pPr lvl="6" rtl="0">
              <a:spcBef>
                <a:spcPts val="1000"/>
              </a:spcBef>
              <a:spcAft>
                <a:spcPts val="0"/>
              </a:spcAft>
              <a:buNone/>
              <a:defRPr/>
            </a:lvl7pPr>
            <a:lvl8pPr lvl="7" rtl="0">
              <a:spcBef>
                <a:spcPts val="1000"/>
              </a:spcBef>
              <a:spcAft>
                <a:spcPts val="0"/>
              </a:spcAft>
              <a:buNone/>
              <a:defRPr/>
            </a:lvl8pPr>
            <a:lvl9pPr lvl="8" rtl="0">
              <a:spcBef>
                <a:spcPts val="1000"/>
              </a:spcBef>
              <a:spcAft>
                <a:spcPts val="1000"/>
              </a:spcAft>
              <a:buNone/>
              <a:defRPr/>
            </a:lvl9pPr>
          </a:lstStyle>
          <a:p/>
        </p:txBody>
      </p:sp>
      <p:pic>
        <p:nvPicPr>
          <p:cNvPr id="307" name="Google Shape;307;p28"/>
          <p:cNvPicPr preferRelativeResize="0"/>
          <p:nvPr/>
        </p:nvPicPr>
        <p:blipFill>
          <a:blip r:embed="rId2">
            <a:alphaModFix/>
          </a:blip>
          <a:stretch>
            <a:fillRect/>
          </a:stretch>
        </p:blipFill>
        <p:spPr>
          <a:xfrm>
            <a:off x="7269911" y="4702750"/>
            <a:ext cx="1429789" cy="400325"/>
          </a:xfrm>
          <a:prstGeom prst="rect">
            <a:avLst/>
          </a:prstGeom>
          <a:noFill/>
          <a:ln>
            <a:noFill/>
          </a:ln>
        </p:spPr>
      </p:pic>
      <p:sp>
        <p:nvSpPr>
          <p:cNvPr id="308" name="Google Shape;308;p28"/>
          <p:cNvSpPr/>
          <p:nvPr/>
        </p:nvSpPr>
        <p:spPr>
          <a:xfrm>
            <a:off x="8759800" y="0"/>
            <a:ext cx="385200" cy="5143500"/>
          </a:xfrm>
          <a:prstGeom prst="rect">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28"/>
          <p:cNvSpPr/>
          <p:nvPr/>
        </p:nvSpPr>
        <p:spPr>
          <a:xfrm>
            <a:off x="8839450" y="4736475"/>
            <a:ext cx="225900" cy="2259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28"/>
          <p:cNvSpPr txBox="1"/>
          <p:nvPr>
            <p:ph idx="12" type="sldNum"/>
          </p:nvPr>
        </p:nvSpPr>
        <p:spPr>
          <a:xfrm>
            <a:off x="8837554" y="4726575"/>
            <a:ext cx="225900" cy="245700"/>
          </a:xfrm>
          <a:prstGeom prst="rect">
            <a:avLst/>
          </a:prstGeom>
        </p:spPr>
        <p:txBody>
          <a:bodyPr anchorCtr="0" anchor="ctr" bIns="0" lIns="0" spcFirstLastPara="1" rIns="0" wrap="square" tIns="0">
            <a:noAutofit/>
          </a:bodyPr>
          <a:lstStyle>
            <a:lvl1pPr lvl="0" rtl="0" algn="ctr">
              <a:buNone/>
              <a:defRPr sz="800">
                <a:solidFill>
                  <a:srgbClr val="FFFFFF"/>
                </a:solidFill>
                <a:latin typeface="Rubik"/>
                <a:ea typeface="Rubik"/>
                <a:cs typeface="Rubik"/>
                <a:sym typeface="Rubik"/>
              </a:defRPr>
            </a:lvl1pPr>
            <a:lvl2pPr lvl="1" rtl="0" algn="ctr">
              <a:buNone/>
              <a:defRPr sz="800">
                <a:solidFill>
                  <a:srgbClr val="FFFFFF"/>
                </a:solidFill>
                <a:latin typeface="Rubik"/>
                <a:ea typeface="Rubik"/>
                <a:cs typeface="Rubik"/>
                <a:sym typeface="Rubik"/>
              </a:defRPr>
            </a:lvl2pPr>
            <a:lvl3pPr lvl="2" rtl="0" algn="ctr">
              <a:buNone/>
              <a:defRPr sz="800">
                <a:solidFill>
                  <a:srgbClr val="FFFFFF"/>
                </a:solidFill>
                <a:latin typeface="Rubik"/>
                <a:ea typeface="Rubik"/>
                <a:cs typeface="Rubik"/>
                <a:sym typeface="Rubik"/>
              </a:defRPr>
            </a:lvl3pPr>
            <a:lvl4pPr lvl="3" rtl="0" algn="ctr">
              <a:buNone/>
              <a:defRPr sz="800">
                <a:solidFill>
                  <a:srgbClr val="FFFFFF"/>
                </a:solidFill>
                <a:latin typeface="Rubik"/>
                <a:ea typeface="Rubik"/>
                <a:cs typeface="Rubik"/>
                <a:sym typeface="Rubik"/>
              </a:defRPr>
            </a:lvl4pPr>
            <a:lvl5pPr lvl="4" rtl="0" algn="ctr">
              <a:buNone/>
              <a:defRPr sz="800">
                <a:solidFill>
                  <a:srgbClr val="FFFFFF"/>
                </a:solidFill>
                <a:latin typeface="Rubik"/>
                <a:ea typeface="Rubik"/>
                <a:cs typeface="Rubik"/>
                <a:sym typeface="Rubik"/>
              </a:defRPr>
            </a:lvl5pPr>
            <a:lvl6pPr lvl="5" rtl="0" algn="ctr">
              <a:buNone/>
              <a:defRPr sz="800">
                <a:solidFill>
                  <a:srgbClr val="FFFFFF"/>
                </a:solidFill>
                <a:latin typeface="Rubik"/>
                <a:ea typeface="Rubik"/>
                <a:cs typeface="Rubik"/>
                <a:sym typeface="Rubik"/>
              </a:defRPr>
            </a:lvl6pPr>
            <a:lvl7pPr lvl="6" rtl="0" algn="ctr">
              <a:buNone/>
              <a:defRPr sz="800">
                <a:solidFill>
                  <a:srgbClr val="FFFFFF"/>
                </a:solidFill>
                <a:latin typeface="Rubik"/>
                <a:ea typeface="Rubik"/>
                <a:cs typeface="Rubik"/>
                <a:sym typeface="Rubik"/>
              </a:defRPr>
            </a:lvl7pPr>
            <a:lvl8pPr lvl="7" rtl="0" algn="ctr">
              <a:buNone/>
              <a:defRPr sz="800">
                <a:solidFill>
                  <a:srgbClr val="FFFFFF"/>
                </a:solidFill>
                <a:latin typeface="Rubik"/>
                <a:ea typeface="Rubik"/>
                <a:cs typeface="Rubik"/>
                <a:sym typeface="Rubik"/>
              </a:defRPr>
            </a:lvl8pPr>
            <a:lvl9pPr lvl="8" rtl="0" algn="ctr">
              <a:buNone/>
              <a:defRPr sz="800">
                <a:solidFill>
                  <a:srgbClr val="FFFFFF"/>
                </a:solidFill>
                <a:latin typeface="Rubik"/>
                <a:ea typeface="Rubik"/>
                <a:cs typeface="Rubik"/>
                <a:sym typeface="Rubik"/>
              </a:defRPr>
            </a:lvl9pPr>
          </a:lstStyle>
          <a:p>
            <a:pPr indent="0" lvl="0" marL="0" rtl="0" algn="ctr">
              <a:spcBef>
                <a:spcPts val="0"/>
              </a:spcBef>
              <a:spcAft>
                <a:spcPts val="0"/>
              </a:spcAft>
              <a:buNone/>
            </a:pPr>
            <a:fld id="{00000000-1234-1234-1234-123412341234}" type="slidenum">
              <a:rPr lang="en-GB"/>
              <a:t>‹#›</a:t>
            </a:fld>
            <a:endParaRPr/>
          </a:p>
        </p:txBody>
      </p:sp>
      <p:sp>
        <p:nvSpPr>
          <p:cNvPr id="311" name="Google Shape;311;p28"/>
          <p:cNvSpPr txBox="1"/>
          <p:nvPr/>
        </p:nvSpPr>
        <p:spPr>
          <a:xfrm rot="5393271">
            <a:off x="7341143" y="1458325"/>
            <a:ext cx="3218706"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solidFill>
                  <a:schemeClr val="dk1"/>
                </a:solidFill>
                <a:latin typeface="Rubik SemiBold"/>
                <a:ea typeface="Rubik SemiBold"/>
                <a:cs typeface="Rubik SemiBold"/>
                <a:sym typeface="Rubik SemiBold"/>
              </a:rPr>
              <a:t>Nordcloud  confidential  |  </a:t>
            </a:r>
            <a:r>
              <a:rPr lang="en-GB" sz="900">
                <a:solidFill>
                  <a:schemeClr val="dk1"/>
                </a:solidFill>
                <a:latin typeface="Rubik Light"/>
                <a:ea typeface="Rubik Light"/>
                <a:cs typeface="Rubik Light"/>
                <a:sym typeface="Rubik Light"/>
              </a:rPr>
              <a:t>Internal use only</a:t>
            </a:r>
            <a:endParaRPr sz="900">
              <a:solidFill>
                <a:schemeClr val="dk1"/>
              </a:solidFill>
              <a:latin typeface="Rubik Light"/>
              <a:ea typeface="Rubik Light"/>
              <a:cs typeface="Rubik Light"/>
              <a:sym typeface="Rubik Light"/>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COLUMNS">
  <p:cSld name="TITLE_ONLY_2_2_1">
    <p:bg>
      <p:bgPr>
        <a:solidFill>
          <a:schemeClr val="accent5"/>
        </a:solidFill>
      </p:bgPr>
    </p:bg>
    <p:spTree>
      <p:nvGrpSpPr>
        <p:cNvPr id="312" name="Shape 312"/>
        <p:cNvGrpSpPr/>
        <p:nvPr/>
      </p:nvGrpSpPr>
      <p:grpSpPr>
        <a:xfrm>
          <a:off x="0" y="0"/>
          <a:ext cx="0" cy="0"/>
          <a:chOff x="0" y="0"/>
          <a:chExt cx="0" cy="0"/>
        </a:xfrm>
      </p:grpSpPr>
      <p:sp>
        <p:nvSpPr>
          <p:cNvPr id="313" name="Google Shape;313;p29"/>
          <p:cNvSpPr/>
          <p:nvPr/>
        </p:nvSpPr>
        <p:spPr>
          <a:xfrm>
            <a:off x="5956100" y="1469575"/>
            <a:ext cx="2415600" cy="31692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29"/>
          <p:cNvSpPr/>
          <p:nvPr/>
        </p:nvSpPr>
        <p:spPr>
          <a:xfrm>
            <a:off x="82" y="3058584"/>
            <a:ext cx="9143830" cy="2103365"/>
          </a:xfrm>
          <a:custGeom>
            <a:rect b="b" l="l" r="r" t="t"/>
            <a:pathLst>
              <a:path extrusionOk="0" h="58104" w="252592">
                <a:moveTo>
                  <a:pt x="23957" y="0"/>
                </a:moveTo>
                <a:cubicBezTo>
                  <a:pt x="15373" y="0"/>
                  <a:pt x="7336" y="1024"/>
                  <a:pt x="0" y="3430"/>
                </a:cubicBezTo>
                <a:lnTo>
                  <a:pt x="0" y="17206"/>
                </a:lnTo>
                <a:lnTo>
                  <a:pt x="0" y="40352"/>
                </a:lnTo>
                <a:lnTo>
                  <a:pt x="0" y="58104"/>
                </a:lnTo>
                <a:lnTo>
                  <a:pt x="148650" y="58104"/>
                </a:lnTo>
                <a:cubicBezTo>
                  <a:pt x="147757" y="57997"/>
                  <a:pt x="146769" y="57818"/>
                  <a:pt x="145721" y="57568"/>
                </a:cubicBezTo>
                <a:lnTo>
                  <a:pt x="145721" y="57568"/>
                </a:lnTo>
                <a:lnTo>
                  <a:pt x="148650" y="58104"/>
                </a:lnTo>
                <a:lnTo>
                  <a:pt x="252592" y="58104"/>
                </a:lnTo>
                <a:lnTo>
                  <a:pt x="252592" y="16777"/>
                </a:lnTo>
                <a:cubicBezTo>
                  <a:pt x="236294" y="29080"/>
                  <a:pt x="217132" y="33582"/>
                  <a:pt x="196520" y="33582"/>
                </a:cubicBezTo>
                <a:cubicBezTo>
                  <a:pt x="140227" y="33582"/>
                  <a:pt x="73113" y="0"/>
                  <a:pt x="2395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29"/>
          <p:cNvSpPr/>
          <p:nvPr/>
        </p:nvSpPr>
        <p:spPr>
          <a:xfrm>
            <a:off x="772150" y="1469575"/>
            <a:ext cx="2415600" cy="31692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29"/>
          <p:cNvSpPr txBox="1"/>
          <p:nvPr>
            <p:ph type="title"/>
          </p:nvPr>
        </p:nvSpPr>
        <p:spPr>
          <a:xfrm>
            <a:off x="1002528" y="2062325"/>
            <a:ext cx="1955100" cy="492600"/>
          </a:xfrm>
          <a:prstGeom prst="rect">
            <a:avLst/>
          </a:prstGeom>
          <a:noFill/>
        </p:spPr>
        <p:txBody>
          <a:bodyPr anchorCtr="0" anchor="b" bIns="91425" lIns="91425" spcFirstLastPara="1" rIns="91425" wrap="square" tIns="91425">
            <a:noAutofit/>
          </a:bodyPr>
          <a:lstStyle>
            <a:lvl1pPr lvl="0" rtl="0">
              <a:spcBef>
                <a:spcPts val="0"/>
              </a:spcBef>
              <a:spcAft>
                <a:spcPts val="0"/>
              </a:spcAft>
              <a:buNone/>
              <a:defRPr sz="1200">
                <a:solidFill>
                  <a:schemeClr val="accent1"/>
                </a:solidFill>
              </a:defRPr>
            </a:lvl1pPr>
            <a:lvl2pPr lvl="1" rtl="0">
              <a:spcBef>
                <a:spcPts val="0"/>
              </a:spcBef>
              <a:spcAft>
                <a:spcPts val="0"/>
              </a:spcAft>
              <a:buNone/>
              <a:defRPr sz="2000"/>
            </a:lvl2pPr>
            <a:lvl3pPr lvl="2" rtl="0">
              <a:spcBef>
                <a:spcPts val="0"/>
              </a:spcBef>
              <a:spcAft>
                <a:spcPts val="0"/>
              </a:spcAft>
              <a:buNone/>
              <a:defRPr sz="2000"/>
            </a:lvl3pPr>
            <a:lvl4pPr lvl="3" rtl="0">
              <a:spcBef>
                <a:spcPts val="0"/>
              </a:spcBef>
              <a:spcAft>
                <a:spcPts val="0"/>
              </a:spcAft>
              <a:buNone/>
              <a:defRPr sz="2000"/>
            </a:lvl4pPr>
            <a:lvl5pPr lvl="4" rtl="0">
              <a:spcBef>
                <a:spcPts val="0"/>
              </a:spcBef>
              <a:spcAft>
                <a:spcPts val="0"/>
              </a:spcAft>
              <a:buNone/>
              <a:defRPr sz="2000"/>
            </a:lvl5pPr>
            <a:lvl6pPr lvl="5" rtl="0">
              <a:spcBef>
                <a:spcPts val="0"/>
              </a:spcBef>
              <a:spcAft>
                <a:spcPts val="0"/>
              </a:spcAft>
              <a:buNone/>
              <a:defRPr sz="2000"/>
            </a:lvl6pPr>
            <a:lvl7pPr lvl="6" rtl="0">
              <a:spcBef>
                <a:spcPts val="0"/>
              </a:spcBef>
              <a:spcAft>
                <a:spcPts val="0"/>
              </a:spcAft>
              <a:buNone/>
              <a:defRPr sz="2000"/>
            </a:lvl7pPr>
            <a:lvl8pPr lvl="7" rtl="0">
              <a:spcBef>
                <a:spcPts val="0"/>
              </a:spcBef>
              <a:spcAft>
                <a:spcPts val="0"/>
              </a:spcAft>
              <a:buNone/>
              <a:defRPr sz="2000"/>
            </a:lvl8pPr>
            <a:lvl9pPr lvl="8" rtl="0">
              <a:spcBef>
                <a:spcPts val="0"/>
              </a:spcBef>
              <a:spcAft>
                <a:spcPts val="0"/>
              </a:spcAft>
              <a:buNone/>
              <a:defRPr sz="2000"/>
            </a:lvl9pPr>
          </a:lstStyle>
          <a:p/>
        </p:txBody>
      </p:sp>
      <p:sp>
        <p:nvSpPr>
          <p:cNvPr id="317" name="Google Shape;317;p29"/>
          <p:cNvSpPr txBox="1"/>
          <p:nvPr>
            <p:ph idx="1" type="subTitle"/>
          </p:nvPr>
        </p:nvSpPr>
        <p:spPr>
          <a:xfrm>
            <a:off x="1002525" y="2554925"/>
            <a:ext cx="1955100" cy="1536000"/>
          </a:xfrm>
          <a:prstGeom prst="rect">
            <a:avLst/>
          </a:prstGeom>
          <a:noFill/>
        </p:spPr>
        <p:txBody>
          <a:bodyPr anchorCtr="0" anchor="t" bIns="91425" lIns="91425" spcFirstLastPara="1" rIns="91425" wrap="square" tIns="91425">
            <a:noAutofit/>
          </a:bodyPr>
          <a:lstStyle>
            <a:lvl1pPr lvl="0" rtl="0">
              <a:spcBef>
                <a:spcPts val="0"/>
              </a:spcBef>
              <a:spcAft>
                <a:spcPts val="0"/>
              </a:spcAft>
              <a:buNone/>
              <a:defRPr sz="1000"/>
            </a:lvl1pPr>
            <a:lvl2pPr lvl="1" rtl="0">
              <a:spcBef>
                <a:spcPts val="1000"/>
              </a:spcBef>
              <a:spcAft>
                <a:spcPts val="0"/>
              </a:spcAft>
              <a:buNone/>
              <a:defRPr sz="1100"/>
            </a:lvl2pPr>
            <a:lvl3pPr lvl="2" rtl="0">
              <a:spcBef>
                <a:spcPts val="1000"/>
              </a:spcBef>
              <a:spcAft>
                <a:spcPts val="0"/>
              </a:spcAft>
              <a:buNone/>
              <a:defRPr sz="1100"/>
            </a:lvl3pPr>
            <a:lvl4pPr lvl="3" rtl="0">
              <a:spcBef>
                <a:spcPts val="1000"/>
              </a:spcBef>
              <a:spcAft>
                <a:spcPts val="0"/>
              </a:spcAft>
              <a:buNone/>
              <a:defRPr sz="1100"/>
            </a:lvl4pPr>
            <a:lvl5pPr lvl="4" rtl="0">
              <a:spcBef>
                <a:spcPts val="1000"/>
              </a:spcBef>
              <a:spcAft>
                <a:spcPts val="0"/>
              </a:spcAft>
              <a:buNone/>
              <a:defRPr sz="1100"/>
            </a:lvl5pPr>
            <a:lvl6pPr lvl="5" rtl="0">
              <a:spcBef>
                <a:spcPts val="1000"/>
              </a:spcBef>
              <a:spcAft>
                <a:spcPts val="0"/>
              </a:spcAft>
              <a:buNone/>
              <a:defRPr sz="1100"/>
            </a:lvl6pPr>
            <a:lvl7pPr lvl="6" rtl="0">
              <a:spcBef>
                <a:spcPts val="1000"/>
              </a:spcBef>
              <a:spcAft>
                <a:spcPts val="0"/>
              </a:spcAft>
              <a:buNone/>
              <a:defRPr sz="1100"/>
            </a:lvl7pPr>
            <a:lvl8pPr lvl="7" rtl="0">
              <a:spcBef>
                <a:spcPts val="1000"/>
              </a:spcBef>
              <a:spcAft>
                <a:spcPts val="0"/>
              </a:spcAft>
              <a:buNone/>
              <a:defRPr sz="1100"/>
            </a:lvl8pPr>
            <a:lvl9pPr lvl="8" rtl="0">
              <a:spcBef>
                <a:spcPts val="1000"/>
              </a:spcBef>
              <a:spcAft>
                <a:spcPts val="1000"/>
              </a:spcAft>
              <a:buNone/>
              <a:defRPr sz="1100"/>
            </a:lvl9pPr>
          </a:lstStyle>
          <a:p/>
        </p:txBody>
      </p:sp>
      <p:sp>
        <p:nvSpPr>
          <p:cNvPr id="318" name="Google Shape;318;p29"/>
          <p:cNvSpPr/>
          <p:nvPr/>
        </p:nvSpPr>
        <p:spPr>
          <a:xfrm>
            <a:off x="3364125" y="1469575"/>
            <a:ext cx="2415600" cy="31692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29"/>
          <p:cNvSpPr txBox="1"/>
          <p:nvPr>
            <p:ph idx="2" type="title"/>
          </p:nvPr>
        </p:nvSpPr>
        <p:spPr>
          <a:xfrm>
            <a:off x="3594503" y="2062325"/>
            <a:ext cx="1955100" cy="492600"/>
          </a:xfrm>
          <a:prstGeom prst="rect">
            <a:avLst/>
          </a:prstGeom>
          <a:noFill/>
        </p:spPr>
        <p:txBody>
          <a:bodyPr anchorCtr="0" anchor="b" bIns="91425" lIns="91425" spcFirstLastPara="1" rIns="91425" wrap="square" tIns="91425">
            <a:noAutofit/>
          </a:bodyPr>
          <a:lstStyle>
            <a:lvl1pPr lvl="0" rtl="0">
              <a:spcBef>
                <a:spcPts val="0"/>
              </a:spcBef>
              <a:spcAft>
                <a:spcPts val="0"/>
              </a:spcAft>
              <a:buNone/>
              <a:defRPr sz="1200">
                <a:solidFill>
                  <a:schemeClr val="accent1"/>
                </a:solidFill>
              </a:defRPr>
            </a:lvl1pPr>
            <a:lvl2pPr lvl="1" rtl="0">
              <a:spcBef>
                <a:spcPts val="0"/>
              </a:spcBef>
              <a:spcAft>
                <a:spcPts val="0"/>
              </a:spcAft>
              <a:buNone/>
              <a:defRPr sz="2000"/>
            </a:lvl2pPr>
            <a:lvl3pPr lvl="2" rtl="0">
              <a:spcBef>
                <a:spcPts val="0"/>
              </a:spcBef>
              <a:spcAft>
                <a:spcPts val="0"/>
              </a:spcAft>
              <a:buNone/>
              <a:defRPr sz="2000"/>
            </a:lvl3pPr>
            <a:lvl4pPr lvl="3" rtl="0">
              <a:spcBef>
                <a:spcPts val="0"/>
              </a:spcBef>
              <a:spcAft>
                <a:spcPts val="0"/>
              </a:spcAft>
              <a:buNone/>
              <a:defRPr sz="2000"/>
            </a:lvl4pPr>
            <a:lvl5pPr lvl="4" rtl="0">
              <a:spcBef>
                <a:spcPts val="0"/>
              </a:spcBef>
              <a:spcAft>
                <a:spcPts val="0"/>
              </a:spcAft>
              <a:buNone/>
              <a:defRPr sz="2000"/>
            </a:lvl5pPr>
            <a:lvl6pPr lvl="5" rtl="0">
              <a:spcBef>
                <a:spcPts val="0"/>
              </a:spcBef>
              <a:spcAft>
                <a:spcPts val="0"/>
              </a:spcAft>
              <a:buNone/>
              <a:defRPr sz="2000"/>
            </a:lvl6pPr>
            <a:lvl7pPr lvl="6" rtl="0">
              <a:spcBef>
                <a:spcPts val="0"/>
              </a:spcBef>
              <a:spcAft>
                <a:spcPts val="0"/>
              </a:spcAft>
              <a:buNone/>
              <a:defRPr sz="2000"/>
            </a:lvl7pPr>
            <a:lvl8pPr lvl="7" rtl="0">
              <a:spcBef>
                <a:spcPts val="0"/>
              </a:spcBef>
              <a:spcAft>
                <a:spcPts val="0"/>
              </a:spcAft>
              <a:buNone/>
              <a:defRPr sz="2000"/>
            </a:lvl8pPr>
            <a:lvl9pPr lvl="8" rtl="0">
              <a:spcBef>
                <a:spcPts val="0"/>
              </a:spcBef>
              <a:spcAft>
                <a:spcPts val="0"/>
              </a:spcAft>
              <a:buNone/>
              <a:defRPr sz="2000"/>
            </a:lvl9pPr>
          </a:lstStyle>
          <a:p/>
        </p:txBody>
      </p:sp>
      <p:sp>
        <p:nvSpPr>
          <p:cNvPr id="320" name="Google Shape;320;p29"/>
          <p:cNvSpPr txBox="1"/>
          <p:nvPr>
            <p:ph idx="3" type="subTitle"/>
          </p:nvPr>
        </p:nvSpPr>
        <p:spPr>
          <a:xfrm>
            <a:off x="3594500" y="2554950"/>
            <a:ext cx="1955100" cy="1536000"/>
          </a:xfrm>
          <a:prstGeom prst="rect">
            <a:avLst/>
          </a:prstGeom>
          <a:noFill/>
        </p:spPr>
        <p:txBody>
          <a:bodyPr anchorCtr="0" anchor="t" bIns="91425" lIns="91425" spcFirstLastPara="1" rIns="91425" wrap="square" tIns="91425">
            <a:noAutofit/>
          </a:bodyPr>
          <a:lstStyle>
            <a:lvl1pPr lvl="0" rtl="0">
              <a:spcBef>
                <a:spcPts val="0"/>
              </a:spcBef>
              <a:spcAft>
                <a:spcPts val="0"/>
              </a:spcAft>
              <a:buNone/>
              <a:defRPr sz="1000"/>
            </a:lvl1pPr>
            <a:lvl2pPr lvl="1" rtl="0">
              <a:spcBef>
                <a:spcPts val="1000"/>
              </a:spcBef>
              <a:spcAft>
                <a:spcPts val="0"/>
              </a:spcAft>
              <a:buNone/>
              <a:defRPr sz="1100"/>
            </a:lvl2pPr>
            <a:lvl3pPr lvl="2" rtl="0">
              <a:spcBef>
                <a:spcPts val="1000"/>
              </a:spcBef>
              <a:spcAft>
                <a:spcPts val="0"/>
              </a:spcAft>
              <a:buNone/>
              <a:defRPr sz="1100"/>
            </a:lvl3pPr>
            <a:lvl4pPr lvl="3" rtl="0">
              <a:spcBef>
                <a:spcPts val="1000"/>
              </a:spcBef>
              <a:spcAft>
                <a:spcPts val="0"/>
              </a:spcAft>
              <a:buNone/>
              <a:defRPr sz="1100"/>
            </a:lvl4pPr>
            <a:lvl5pPr lvl="4" rtl="0">
              <a:spcBef>
                <a:spcPts val="1000"/>
              </a:spcBef>
              <a:spcAft>
                <a:spcPts val="0"/>
              </a:spcAft>
              <a:buNone/>
              <a:defRPr sz="1100"/>
            </a:lvl5pPr>
            <a:lvl6pPr lvl="5" rtl="0">
              <a:spcBef>
                <a:spcPts val="1000"/>
              </a:spcBef>
              <a:spcAft>
                <a:spcPts val="0"/>
              </a:spcAft>
              <a:buNone/>
              <a:defRPr sz="1100"/>
            </a:lvl6pPr>
            <a:lvl7pPr lvl="6" rtl="0">
              <a:spcBef>
                <a:spcPts val="1000"/>
              </a:spcBef>
              <a:spcAft>
                <a:spcPts val="0"/>
              </a:spcAft>
              <a:buNone/>
              <a:defRPr sz="1100"/>
            </a:lvl7pPr>
            <a:lvl8pPr lvl="7" rtl="0">
              <a:spcBef>
                <a:spcPts val="1000"/>
              </a:spcBef>
              <a:spcAft>
                <a:spcPts val="0"/>
              </a:spcAft>
              <a:buNone/>
              <a:defRPr sz="1100"/>
            </a:lvl8pPr>
            <a:lvl9pPr lvl="8" rtl="0">
              <a:spcBef>
                <a:spcPts val="1000"/>
              </a:spcBef>
              <a:spcAft>
                <a:spcPts val="1000"/>
              </a:spcAft>
              <a:buNone/>
              <a:defRPr sz="1100"/>
            </a:lvl9pPr>
          </a:lstStyle>
          <a:p/>
        </p:txBody>
      </p:sp>
      <p:sp>
        <p:nvSpPr>
          <p:cNvPr id="321" name="Google Shape;321;p29"/>
          <p:cNvSpPr txBox="1"/>
          <p:nvPr>
            <p:ph idx="4" type="title"/>
          </p:nvPr>
        </p:nvSpPr>
        <p:spPr>
          <a:xfrm>
            <a:off x="6186478" y="2062325"/>
            <a:ext cx="1955100" cy="492600"/>
          </a:xfrm>
          <a:prstGeom prst="rect">
            <a:avLst/>
          </a:prstGeom>
          <a:noFill/>
        </p:spPr>
        <p:txBody>
          <a:bodyPr anchorCtr="0" anchor="b" bIns="91425" lIns="91425" spcFirstLastPara="1" rIns="91425" wrap="square" tIns="91425">
            <a:noAutofit/>
          </a:bodyPr>
          <a:lstStyle>
            <a:lvl1pPr lvl="0" rtl="0">
              <a:spcBef>
                <a:spcPts val="0"/>
              </a:spcBef>
              <a:spcAft>
                <a:spcPts val="0"/>
              </a:spcAft>
              <a:buNone/>
              <a:defRPr sz="1200">
                <a:solidFill>
                  <a:schemeClr val="accent1"/>
                </a:solidFill>
              </a:defRPr>
            </a:lvl1pPr>
            <a:lvl2pPr lvl="1" rtl="0">
              <a:spcBef>
                <a:spcPts val="0"/>
              </a:spcBef>
              <a:spcAft>
                <a:spcPts val="0"/>
              </a:spcAft>
              <a:buNone/>
              <a:defRPr sz="2000"/>
            </a:lvl2pPr>
            <a:lvl3pPr lvl="2" rtl="0">
              <a:spcBef>
                <a:spcPts val="0"/>
              </a:spcBef>
              <a:spcAft>
                <a:spcPts val="0"/>
              </a:spcAft>
              <a:buNone/>
              <a:defRPr sz="2000"/>
            </a:lvl3pPr>
            <a:lvl4pPr lvl="3" rtl="0">
              <a:spcBef>
                <a:spcPts val="0"/>
              </a:spcBef>
              <a:spcAft>
                <a:spcPts val="0"/>
              </a:spcAft>
              <a:buNone/>
              <a:defRPr sz="2000"/>
            </a:lvl4pPr>
            <a:lvl5pPr lvl="4" rtl="0">
              <a:spcBef>
                <a:spcPts val="0"/>
              </a:spcBef>
              <a:spcAft>
                <a:spcPts val="0"/>
              </a:spcAft>
              <a:buNone/>
              <a:defRPr sz="2000"/>
            </a:lvl5pPr>
            <a:lvl6pPr lvl="5" rtl="0">
              <a:spcBef>
                <a:spcPts val="0"/>
              </a:spcBef>
              <a:spcAft>
                <a:spcPts val="0"/>
              </a:spcAft>
              <a:buNone/>
              <a:defRPr sz="2000"/>
            </a:lvl6pPr>
            <a:lvl7pPr lvl="6" rtl="0">
              <a:spcBef>
                <a:spcPts val="0"/>
              </a:spcBef>
              <a:spcAft>
                <a:spcPts val="0"/>
              </a:spcAft>
              <a:buNone/>
              <a:defRPr sz="2000"/>
            </a:lvl7pPr>
            <a:lvl8pPr lvl="7" rtl="0">
              <a:spcBef>
                <a:spcPts val="0"/>
              </a:spcBef>
              <a:spcAft>
                <a:spcPts val="0"/>
              </a:spcAft>
              <a:buNone/>
              <a:defRPr sz="2000"/>
            </a:lvl8pPr>
            <a:lvl9pPr lvl="8" rtl="0">
              <a:spcBef>
                <a:spcPts val="0"/>
              </a:spcBef>
              <a:spcAft>
                <a:spcPts val="0"/>
              </a:spcAft>
              <a:buNone/>
              <a:defRPr sz="2000"/>
            </a:lvl9pPr>
          </a:lstStyle>
          <a:p/>
        </p:txBody>
      </p:sp>
      <p:sp>
        <p:nvSpPr>
          <p:cNvPr id="322" name="Google Shape;322;p29"/>
          <p:cNvSpPr txBox="1"/>
          <p:nvPr>
            <p:ph idx="5" type="subTitle"/>
          </p:nvPr>
        </p:nvSpPr>
        <p:spPr>
          <a:xfrm>
            <a:off x="6186475" y="2554950"/>
            <a:ext cx="1955100" cy="1536000"/>
          </a:xfrm>
          <a:prstGeom prst="rect">
            <a:avLst/>
          </a:prstGeom>
          <a:noFill/>
        </p:spPr>
        <p:txBody>
          <a:bodyPr anchorCtr="0" anchor="t" bIns="91425" lIns="91425" spcFirstLastPara="1" rIns="91425" wrap="square" tIns="91425">
            <a:noAutofit/>
          </a:bodyPr>
          <a:lstStyle>
            <a:lvl1pPr lvl="0" rtl="0">
              <a:spcBef>
                <a:spcPts val="0"/>
              </a:spcBef>
              <a:spcAft>
                <a:spcPts val="0"/>
              </a:spcAft>
              <a:buNone/>
              <a:defRPr sz="1000"/>
            </a:lvl1pPr>
            <a:lvl2pPr lvl="1" rtl="0">
              <a:spcBef>
                <a:spcPts val="1000"/>
              </a:spcBef>
              <a:spcAft>
                <a:spcPts val="0"/>
              </a:spcAft>
              <a:buNone/>
              <a:defRPr sz="1100"/>
            </a:lvl2pPr>
            <a:lvl3pPr lvl="2" rtl="0">
              <a:spcBef>
                <a:spcPts val="1000"/>
              </a:spcBef>
              <a:spcAft>
                <a:spcPts val="0"/>
              </a:spcAft>
              <a:buNone/>
              <a:defRPr sz="1100"/>
            </a:lvl3pPr>
            <a:lvl4pPr lvl="3" rtl="0">
              <a:spcBef>
                <a:spcPts val="1000"/>
              </a:spcBef>
              <a:spcAft>
                <a:spcPts val="0"/>
              </a:spcAft>
              <a:buNone/>
              <a:defRPr sz="1100"/>
            </a:lvl4pPr>
            <a:lvl5pPr lvl="4" rtl="0">
              <a:spcBef>
                <a:spcPts val="1000"/>
              </a:spcBef>
              <a:spcAft>
                <a:spcPts val="0"/>
              </a:spcAft>
              <a:buNone/>
              <a:defRPr sz="1100"/>
            </a:lvl5pPr>
            <a:lvl6pPr lvl="5" rtl="0">
              <a:spcBef>
                <a:spcPts val="1000"/>
              </a:spcBef>
              <a:spcAft>
                <a:spcPts val="0"/>
              </a:spcAft>
              <a:buNone/>
              <a:defRPr sz="1100"/>
            </a:lvl6pPr>
            <a:lvl7pPr lvl="6" rtl="0">
              <a:spcBef>
                <a:spcPts val="1000"/>
              </a:spcBef>
              <a:spcAft>
                <a:spcPts val="0"/>
              </a:spcAft>
              <a:buNone/>
              <a:defRPr sz="1100"/>
            </a:lvl7pPr>
            <a:lvl8pPr lvl="7" rtl="0">
              <a:spcBef>
                <a:spcPts val="1000"/>
              </a:spcBef>
              <a:spcAft>
                <a:spcPts val="0"/>
              </a:spcAft>
              <a:buNone/>
              <a:defRPr sz="1100"/>
            </a:lvl8pPr>
            <a:lvl9pPr lvl="8" rtl="0">
              <a:spcBef>
                <a:spcPts val="1000"/>
              </a:spcBef>
              <a:spcAft>
                <a:spcPts val="1000"/>
              </a:spcAft>
              <a:buNone/>
              <a:defRPr sz="1100"/>
            </a:lvl9pPr>
          </a:lstStyle>
          <a:p/>
        </p:txBody>
      </p:sp>
      <p:sp>
        <p:nvSpPr>
          <p:cNvPr id="323" name="Google Shape;323;p29"/>
          <p:cNvSpPr txBox="1"/>
          <p:nvPr>
            <p:ph idx="6" type="title"/>
          </p:nvPr>
        </p:nvSpPr>
        <p:spPr>
          <a:xfrm>
            <a:off x="717525" y="650100"/>
            <a:ext cx="7461600" cy="469200"/>
          </a:xfrm>
          <a:prstGeom prst="rect">
            <a:avLst/>
          </a:prstGeom>
        </p:spPr>
        <p:txBody>
          <a:bodyPr anchorCtr="0" anchor="t" bIns="0" lIns="91425" spcFirstLastPara="1" rIns="91425" wrap="square" tIns="91425">
            <a:noAutofit/>
          </a:bodyPr>
          <a:lstStyle>
            <a:lvl1pPr lvl="0" rtl="0">
              <a:spcBef>
                <a:spcPts val="0"/>
              </a:spcBef>
              <a:spcAft>
                <a:spcPts val="0"/>
              </a:spcAft>
              <a:buSzPts val="2400"/>
              <a:buNone/>
              <a:defRPr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324" name="Google Shape;324;p29"/>
          <p:cNvSpPr txBox="1"/>
          <p:nvPr>
            <p:ph idx="7" type="subTitle"/>
          </p:nvPr>
        </p:nvSpPr>
        <p:spPr>
          <a:xfrm>
            <a:off x="717525" y="404250"/>
            <a:ext cx="2634300" cy="245700"/>
          </a:xfrm>
          <a:prstGeom prst="rect">
            <a:avLst/>
          </a:prstGeom>
        </p:spPr>
        <p:txBody>
          <a:bodyPr anchorCtr="0" anchor="ctr" bIns="91425" lIns="91425" spcFirstLastPara="1" rIns="91425" wrap="square" tIns="91425">
            <a:noAutofit/>
          </a:bodyPr>
          <a:lstStyle>
            <a:lvl1pPr lvl="0" rtl="0">
              <a:spcBef>
                <a:spcPts val="0"/>
              </a:spcBef>
              <a:spcAft>
                <a:spcPts val="0"/>
              </a:spcAft>
              <a:buNone/>
              <a:defRPr>
                <a:solidFill>
                  <a:schemeClr val="accent1"/>
                </a:solidFill>
                <a:latin typeface="Rubik Medium"/>
                <a:ea typeface="Rubik Medium"/>
                <a:cs typeface="Rubik Medium"/>
                <a:sym typeface="Rubik Medium"/>
              </a:defRPr>
            </a:lvl1pPr>
            <a:lvl2pPr lvl="1" rtl="0">
              <a:spcBef>
                <a:spcPts val="0"/>
              </a:spcBef>
              <a:spcAft>
                <a:spcPts val="0"/>
              </a:spcAft>
              <a:buNone/>
              <a:defRPr/>
            </a:lvl2pPr>
            <a:lvl3pPr lvl="2" rtl="0">
              <a:spcBef>
                <a:spcPts val="1000"/>
              </a:spcBef>
              <a:spcAft>
                <a:spcPts val="0"/>
              </a:spcAft>
              <a:buNone/>
              <a:defRPr/>
            </a:lvl3pPr>
            <a:lvl4pPr lvl="3" rtl="0">
              <a:spcBef>
                <a:spcPts val="1000"/>
              </a:spcBef>
              <a:spcAft>
                <a:spcPts val="0"/>
              </a:spcAft>
              <a:buNone/>
              <a:defRPr/>
            </a:lvl4pPr>
            <a:lvl5pPr lvl="4" rtl="0">
              <a:spcBef>
                <a:spcPts val="1000"/>
              </a:spcBef>
              <a:spcAft>
                <a:spcPts val="0"/>
              </a:spcAft>
              <a:buNone/>
              <a:defRPr/>
            </a:lvl5pPr>
            <a:lvl6pPr lvl="5" rtl="0">
              <a:spcBef>
                <a:spcPts val="1000"/>
              </a:spcBef>
              <a:spcAft>
                <a:spcPts val="0"/>
              </a:spcAft>
              <a:buNone/>
              <a:defRPr/>
            </a:lvl6pPr>
            <a:lvl7pPr lvl="6" rtl="0">
              <a:spcBef>
                <a:spcPts val="1000"/>
              </a:spcBef>
              <a:spcAft>
                <a:spcPts val="0"/>
              </a:spcAft>
              <a:buNone/>
              <a:defRPr/>
            </a:lvl7pPr>
            <a:lvl8pPr lvl="7" rtl="0">
              <a:spcBef>
                <a:spcPts val="1000"/>
              </a:spcBef>
              <a:spcAft>
                <a:spcPts val="0"/>
              </a:spcAft>
              <a:buNone/>
              <a:defRPr/>
            </a:lvl8pPr>
            <a:lvl9pPr lvl="8" rtl="0">
              <a:spcBef>
                <a:spcPts val="1000"/>
              </a:spcBef>
              <a:spcAft>
                <a:spcPts val="1000"/>
              </a:spcAft>
              <a:buNone/>
              <a:defRPr/>
            </a:lvl9pPr>
          </a:lstStyle>
          <a:p/>
        </p:txBody>
      </p:sp>
      <p:pic>
        <p:nvPicPr>
          <p:cNvPr id="325" name="Google Shape;325;p29"/>
          <p:cNvPicPr preferRelativeResize="0"/>
          <p:nvPr/>
        </p:nvPicPr>
        <p:blipFill>
          <a:blip r:embed="rId2">
            <a:alphaModFix/>
          </a:blip>
          <a:stretch>
            <a:fillRect/>
          </a:stretch>
        </p:blipFill>
        <p:spPr>
          <a:xfrm>
            <a:off x="7269911" y="4702750"/>
            <a:ext cx="1429789" cy="400325"/>
          </a:xfrm>
          <a:prstGeom prst="rect">
            <a:avLst/>
          </a:prstGeom>
          <a:noFill/>
          <a:ln>
            <a:noFill/>
          </a:ln>
        </p:spPr>
      </p:pic>
      <p:sp>
        <p:nvSpPr>
          <p:cNvPr id="326" name="Google Shape;326;p29"/>
          <p:cNvSpPr/>
          <p:nvPr/>
        </p:nvSpPr>
        <p:spPr>
          <a:xfrm>
            <a:off x="8759800" y="0"/>
            <a:ext cx="385200" cy="5143500"/>
          </a:xfrm>
          <a:prstGeom prst="rect">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29"/>
          <p:cNvSpPr/>
          <p:nvPr/>
        </p:nvSpPr>
        <p:spPr>
          <a:xfrm>
            <a:off x="8839450" y="4736475"/>
            <a:ext cx="225900" cy="2259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29"/>
          <p:cNvSpPr txBox="1"/>
          <p:nvPr>
            <p:ph idx="12" type="sldNum"/>
          </p:nvPr>
        </p:nvSpPr>
        <p:spPr>
          <a:xfrm>
            <a:off x="8837554" y="4726575"/>
            <a:ext cx="225900" cy="245700"/>
          </a:xfrm>
          <a:prstGeom prst="rect">
            <a:avLst/>
          </a:prstGeom>
        </p:spPr>
        <p:txBody>
          <a:bodyPr anchorCtr="0" anchor="ctr" bIns="0" lIns="0" spcFirstLastPara="1" rIns="0" wrap="square" tIns="0">
            <a:noAutofit/>
          </a:bodyPr>
          <a:lstStyle>
            <a:lvl1pPr lvl="0" rtl="0" algn="ctr">
              <a:buNone/>
              <a:defRPr sz="800">
                <a:solidFill>
                  <a:srgbClr val="FFFFFF"/>
                </a:solidFill>
                <a:latin typeface="Rubik"/>
                <a:ea typeface="Rubik"/>
                <a:cs typeface="Rubik"/>
                <a:sym typeface="Rubik"/>
              </a:defRPr>
            </a:lvl1pPr>
            <a:lvl2pPr lvl="1" rtl="0" algn="ctr">
              <a:buNone/>
              <a:defRPr sz="800">
                <a:solidFill>
                  <a:srgbClr val="FFFFFF"/>
                </a:solidFill>
                <a:latin typeface="Rubik"/>
                <a:ea typeface="Rubik"/>
                <a:cs typeface="Rubik"/>
                <a:sym typeface="Rubik"/>
              </a:defRPr>
            </a:lvl2pPr>
            <a:lvl3pPr lvl="2" rtl="0" algn="ctr">
              <a:buNone/>
              <a:defRPr sz="800">
                <a:solidFill>
                  <a:srgbClr val="FFFFFF"/>
                </a:solidFill>
                <a:latin typeface="Rubik"/>
                <a:ea typeface="Rubik"/>
                <a:cs typeface="Rubik"/>
                <a:sym typeface="Rubik"/>
              </a:defRPr>
            </a:lvl3pPr>
            <a:lvl4pPr lvl="3" rtl="0" algn="ctr">
              <a:buNone/>
              <a:defRPr sz="800">
                <a:solidFill>
                  <a:srgbClr val="FFFFFF"/>
                </a:solidFill>
                <a:latin typeface="Rubik"/>
                <a:ea typeface="Rubik"/>
                <a:cs typeface="Rubik"/>
                <a:sym typeface="Rubik"/>
              </a:defRPr>
            </a:lvl4pPr>
            <a:lvl5pPr lvl="4" rtl="0" algn="ctr">
              <a:buNone/>
              <a:defRPr sz="800">
                <a:solidFill>
                  <a:srgbClr val="FFFFFF"/>
                </a:solidFill>
                <a:latin typeface="Rubik"/>
                <a:ea typeface="Rubik"/>
                <a:cs typeface="Rubik"/>
                <a:sym typeface="Rubik"/>
              </a:defRPr>
            </a:lvl5pPr>
            <a:lvl6pPr lvl="5" rtl="0" algn="ctr">
              <a:buNone/>
              <a:defRPr sz="800">
                <a:solidFill>
                  <a:srgbClr val="FFFFFF"/>
                </a:solidFill>
                <a:latin typeface="Rubik"/>
                <a:ea typeface="Rubik"/>
                <a:cs typeface="Rubik"/>
                <a:sym typeface="Rubik"/>
              </a:defRPr>
            </a:lvl6pPr>
            <a:lvl7pPr lvl="6" rtl="0" algn="ctr">
              <a:buNone/>
              <a:defRPr sz="800">
                <a:solidFill>
                  <a:srgbClr val="FFFFFF"/>
                </a:solidFill>
                <a:latin typeface="Rubik"/>
                <a:ea typeface="Rubik"/>
                <a:cs typeface="Rubik"/>
                <a:sym typeface="Rubik"/>
              </a:defRPr>
            </a:lvl7pPr>
            <a:lvl8pPr lvl="7" rtl="0" algn="ctr">
              <a:buNone/>
              <a:defRPr sz="800">
                <a:solidFill>
                  <a:srgbClr val="FFFFFF"/>
                </a:solidFill>
                <a:latin typeface="Rubik"/>
                <a:ea typeface="Rubik"/>
                <a:cs typeface="Rubik"/>
                <a:sym typeface="Rubik"/>
              </a:defRPr>
            </a:lvl8pPr>
            <a:lvl9pPr lvl="8" rtl="0" algn="ctr">
              <a:buNone/>
              <a:defRPr sz="800">
                <a:solidFill>
                  <a:srgbClr val="FFFFFF"/>
                </a:solidFill>
                <a:latin typeface="Rubik"/>
                <a:ea typeface="Rubik"/>
                <a:cs typeface="Rubik"/>
                <a:sym typeface="Rubik"/>
              </a:defRPr>
            </a:lvl9pPr>
          </a:lstStyle>
          <a:p>
            <a:pPr indent="0" lvl="0" marL="0" rtl="0" algn="ctr">
              <a:spcBef>
                <a:spcPts val="0"/>
              </a:spcBef>
              <a:spcAft>
                <a:spcPts val="0"/>
              </a:spcAft>
              <a:buNone/>
            </a:pPr>
            <a:fld id="{00000000-1234-1234-1234-123412341234}" type="slidenum">
              <a:rPr lang="en-GB"/>
              <a:t>‹#›</a:t>
            </a:fld>
            <a:endParaRPr/>
          </a:p>
        </p:txBody>
      </p:sp>
      <p:sp>
        <p:nvSpPr>
          <p:cNvPr id="329" name="Google Shape;329;p29"/>
          <p:cNvSpPr txBox="1"/>
          <p:nvPr/>
        </p:nvSpPr>
        <p:spPr>
          <a:xfrm rot="5393271">
            <a:off x="7341143" y="1458325"/>
            <a:ext cx="3218706"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solidFill>
                  <a:schemeClr val="dk1"/>
                </a:solidFill>
                <a:latin typeface="Rubik SemiBold"/>
                <a:ea typeface="Rubik SemiBold"/>
                <a:cs typeface="Rubik SemiBold"/>
                <a:sym typeface="Rubik SemiBold"/>
              </a:rPr>
              <a:t>Nordcloud  confidential  |  </a:t>
            </a:r>
            <a:r>
              <a:rPr lang="en-GB" sz="900">
                <a:solidFill>
                  <a:schemeClr val="dk1"/>
                </a:solidFill>
                <a:latin typeface="Rubik Light"/>
                <a:ea typeface="Rubik Light"/>
                <a:cs typeface="Rubik Light"/>
                <a:sym typeface="Rubik Light"/>
              </a:rPr>
              <a:t>Internal use only</a:t>
            </a:r>
            <a:endParaRPr sz="900">
              <a:solidFill>
                <a:schemeClr val="dk1"/>
              </a:solidFill>
              <a:latin typeface="Rubik Light"/>
              <a:ea typeface="Rubik Light"/>
              <a:cs typeface="Rubik Light"/>
              <a:sym typeface="Rubik Light"/>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COLUMNS 2">
  <p:cSld name="TITLE_ONLY_2_1">
    <p:spTree>
      <p:nvGrpSpPr>
        <p:cNvPr id="330" name="Shape 330"/>
        <p:cNvGrpSpPr/>
        <p:nvPr/>
      </p:nvGrpSpPr>
      <p:grpSpPr>
        <a:xfrm>
          <a:off x="0" y="0"/>
          <a:ext cx="0" cy="0"/>
          <a:chOff x="0" y="0"/>
          <a:chExt cx="0" cy="0"/>
        </a:xfrm>
      </p:grpSpPr>
      <p:pic>
        <p:nvPicPr>
          <p:cNvPr id="331" name="Google Shape;331;p30"/>
          <p:cNvPicPr preferRelativeResize="0"/>
          <p:nvPr/>
        </p:nvPicPr>
        <p:blipFill rotWithShape="1">
          <a:blip r:embed="rId2">
            <a:alphaModFix/>
          </a:blip>
          <a:srcRect b="0" l="179" r="169" t="0"/>
          <a:stretch/>
        </p:blipFill>
        <p:spPr>
          <a:xfrm>
            <a:off x="775050" y="1455150"/>
            <a:ext cx="3371950" cy="3073450"/>
          </a:xfrm>
          <a:prstGeom prst="rect">
            <a:avLst/>
          </a:prstGeom>
          <a:noFill/>
          <a:ln>
            <a:noFill/>
          </a:ln>
        </p:spPr>
      </p:pic>
      <p:sp>
        <p:nvSpPr>
          <p:cNvPr id="332" name="Google Shape;332;p30"/>
          <p:cNvSpPr txBox="1"/>
          <p:nvPr>
            <p:ph idx="1" type="body"/>
          </p:nvPr>
        </p:nvSpPr>
        <p:spPr>
          <a:xfrm>
            <a:off x="4740500" y="1319125"/>
            <a:ext cx="3854400" cy="3127500"/>
          </a:xfrm>
          <a:prstGeom prst="rect">
            <a:avLst/>
          </a:prstGeom>
        </p:spPr>
        <p:txBody>
          <a:bodyPr anchorCtr="0" anchor="t" bIns="91425" lIns="91425" spcFirstLastPara="1" rIns="91425" wrap="square" tIns="91425">
            <a:noAutofit/>
          </a:bodyPr>
          <a:lstStyle>
            <a:lvl1pPr indent="-317500" lvl="0" marL="457200" rtl="0">
              <a:lnSpc>
                <a:spcPct val="115000"/>
              </a:lnSpc>
              <a:spcBef>
                <a:spcPts val="0"/>
              </a:spcBef>
              <a:spcAft>
                <a:spcPts val="0"/>
              </a:spcAft>
              <a:buClr>
                <a:schemeClr val="accent1"/>
              </a:buClr>
              <a:buSzPts val="1400"/>
              <a:buFont typeface="Rubik Medium"/>
              <a:buAutoNum type="arabicPeriod"/>
              <a:defRPr sz="1400">
                <a:solidFill>
                  <a:schemeClr val="dk1"/>
                </a:solidFill>
                <a:latin typeface="Rubik Medium"/>
                <a:ea typeface="Rubik Medium"/>
                <a:cs typeface="Rubik Medium"/>
                <a:sym typeface="Rubik Medium"/>
              </a:defRPr>
            </a:lvl1pPr>
            <a:lvl2pPr indent="-298450" lvl="1" marL="914400" rtl="0">
              <a:lnSpc>
                <a:spcPct val="115000"/>
              </a:lnSpc>
              <a:spcBef>
                <a:spcPts val="1000"/>
              </a:spcBef>
              <a:spcAft>
                <a:spcPts val="0"/>
              </a:spcAft>
              <a:buClr>
                <a:srgbClr val="FF0000"/>
              </a:buClr>
              <a:buSzPts val="1100"/>
              <a:buAutoNum type="alphaLcPeriod"/>
              <a:defRPr sz="1100">
                <a:solidFill>
                  <a:schemeClr val="dk1"/>
                </a:solidFill>
              </a:defRPr>
            </a:lvl2pPr>
            <a:lvl3pPr indent="-298450" lvl="2" marL="1371600" rtl="0">
              <a:lnSpc>
                <a:spcPct val="115000"/>
              </a:lnSpc>
              <a:spcBef>
                <a:spcPts val="1000"/>
              </a:spcBef>
              <a:spcAft>
                <a:spcPts val="0"/>
              </a:spcAft>
              <a:buClr>
                <a:schemeClr val="accent1"/>
              </a:buClr>
              <a:buSzPts val="1100"/>
              <a:buAutoNum type="romanLcPeriod"/>
              <a:defRPr sz="1100">
                <a:solidFill>
                  <a:schemeClr val="dk1"/>
                </a:solidFill>
              </a:defRPr>
            </a:lvl3pPr>
            <a:lvl4pPr indent="-298450" lvl="3" marL="1828800" rtl="0">
              <a:lnSpc>
                <a:spcPct val="115000"/>
              </a:lnSpc>
              <a:spcBef>
                <a:spcPts val="1000"/>
              </a:spcBef>
              <a:spcAft>
                <a:spcPts val="0"/>
              </a:spcAft>
              <a:buClr>
                <a:schemeClr val="accent1"/>
              </a:buClr>
              <a:buSzPts val="1100"/>
              <a:buAutoNum type="arabicPeriod"/>
              <a:defRPr sz="1100">
                <a:solidFill>
                  <a:schemeClr val="dk1"/>
                </a:solidFill>
              </a:defRPr>
            </a:lvl4pPr>
            <a:lvl5pPr indent="-298450" lvl="4" marL="2286000" rtl="0">
              <a:lnSpc>
                <a:spcPct val="115000"/>
              </a:lnSpc>
              <a:spcBef>
                <a:spcPts val="1000"/>
              </a:spcBef>
              <a:spcAft>
                <a:spcPts val="0"/>
              </a:spcAft>
              <a:buClr>
                <a:schemeClr val="accent1"/>
              </a:buClr>
              <a:buSzPts val="1100"/>
              <a:buAutoNum type="alphaLcPeriod"/>
              <a:defRPr sz="1100">
                <a:solidFill>
                  <a:schemeClr val="dk1"/>
                </a:solidFill>
              </a:defRPr>
            </a:lvl5pPr>
            <a:lvl6pPr indent="-298450" lvl="5" marL="2743200" rtl="0">
              <a:lnSpc>
                <a:spcPct val="115000"/>
              </a:lnSpc>
              <a:spcBef>
                <a:spcPts val="1000"/>
              </a:spcBef>
              <a:spcAft>
                <a:spcPts val="0"/>
              </a:spcAft>
              <a:buClr>
                <a:schemeClr val="accent1"/>
              </a:buClr>
              <a:buSzPts val="1100"/>
              <a:buAutoNum type="romanLcPeriod"/>
              <a:defRPr sz="1100">
                <a:solidFill>
                  <a:schemeClr val="dk1"/>
                </a:solidFill>
              </a:defRPr>
            </a:lvl6pPr>
            <a:lvl7pPr indent="-298450" lvl="6" marL="3200400" rtl="0">
              <a:lnSpc>
                <a:spcPct val="115000"/>
              </a:lnSpc>
              <a:spcBef>
                <a:spcPts val="1000"/>
              </a:spcBef>
              <a:spcAft>
                <a:spcPts val="0"/>
              </a:spcAft>
              <a:buClr>
                <a:schemeClr val="accent1"/>
              </a:buClr>
              <a:buSzPts val="1100"/>
              <a:buAutoNum type="arabicPeriod"/>
              <a:defRPr sz="1100">
                <a:solidFill>
                  <a:schemeClr val="dk1"/>
                </a:solidFill>
              </a:defRPr>
            </a:lvl7pPr>
            <a:lvl8pPr indent="-298450" lvl="7" marL="3657600" rtl="0">
              <a:lnSpc>
                <a:spcPct val="115000"/>
              </a:lnSpc>
              <a:spcBef>
                <a:spcPts val="1000"/>
              </a:spcBef>
              <a:spcAft>
                <a:spcPts val="0"/>
              </a:spcAft>
              <a:buClr>
                <a:schemeClr val="accent1"/>
              </a:buClr>
              <a:buSzPts val="1100"/>
              <a:buAutoNum type="alphaLcPeriod"/>
              <a:defRPr sz="1100">
                <a:solidFill>
                  <a:schemeClr val="dk1"/>
                </a:solidFill>
              </a:defRPr>
            </a:lvl8pPr>
            <a:lvl9pPr indent="-298450" lvl="8" marL="4114800" rtl="0">
              <a:lnSpc>
                <a:spcPct val="115000"/>
              </a:lnSpc>
              <a:spcBef>
                <a:spcPts val="1000"/>
              </a:spcBef>
              <a:spcAft>
                <a:spcPts val="1000"/>
              </a:spcAft>
              <a:buClr>
                <a:schemeClr val="accent1"/>
              </a:buClr>
              <a:buSzPts val="1100"/>
              <a:buAutoNum type="romanLcPeriod"/>
              <a:defRPr sz="1100">
                <a:solidFill>
                  <a:schemeClr val="dk1"/>
                </a:solidFill>
              </a:defRPr>
            </a:lvl9pPr>
          </a:lstStyle>
          <a:p/>
        </p:txBody>
      </p:sp>
      <p:sp>
        <p:nvSpPr>
          <p:cNvPr id="333" name="Google Shape;333;p30"/>
          <p:cNvSpPr txBox="1"/>
          <p:nvPr>
            <p:ph type="title"/>
          </p:nvPr>
        </p:nvSpPr>
        <p:spPr>
          <a:xfrm>
            <a:off x="717525" y="650100"/>
            <a:ext cx="7459200" cy="576000"/>
          </a:xfrm>
          <a:prstGeom prst="rect">
            <a:avLst/>
          </a:prstGeom>
        </p:spPr>
        <p:txBody>
          <a:bodyPr anchorCtr="0" anchor="t" bIns="0" lIns="91425" spcFirstLastPara="1" rIns="91425" wrap="square" tIns="91425">
            <a:noAutofit/>
          </a:bodyPr>
          <a:lstStyle>
            <a:lvl1pPr lvl="0" rtl="0">
              <a:spcBef>
                <a:spcPts val="0"/>
              </a:spcBef>
              <a:spcAft>
                <a:spcPts val="0"/>
              </a:spcAft>
              <a:buSzPts val="2400"/>
              <a:buNone/>
              <a:defRPr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334" name="Google Shape;334;p30"/>
          <p:cNvSpPr txBox="1"/>
          <p:nvPr>
            <p:ph idx="2" type="subTitle"/>
          </p:nvPr>
        </p:nvSpPr>
        <p:spPr>
          <a:xfrm>
            <a:off x="717525" y="404250"/>
            <a:ext cx="2634300" cy="245700"/>
          </a:xfrm>
          <a:prstGeom prst="rect">
            <a:avLst/>
          </a:prstGeom>
        </p:spPr>
        <p:txBody>
          <a:bodyPr anchorCtr="0" anchor="ctr" bIns="91425" lIns="91425" spcFirstLastPara="1" rIns="91425" wrap="square" tIns="91425">
            <a:noAutofit/>
          </a:bodyPr>
          <a:lstStyle>
            <a:lvl1pPr lvl="0" rtl="0">
              <a:spcBef>
                <a:spcPts val="0"/>
              </a:spcBef>
              <a:spcAft>
                <a:spcPts val="0"/>
              </a:spcAft>
              <a:buNone/>
              <a:defRPr>
                <a:solidFill>
                  <a:schemeClr val="accent1"/>
                </a:solidFill>
                <a:latin typeface="Rubik Medium"/>
                <a:ea typeface="Rubik Medium"/>
                <a:cs typeface="Rubik Medium"/>
                <a:sym typeface="Rubik Medium"/>
              </a:defRPr>
            </a:lvl1pPr>
            <a:lvl2pPr lvl="1" rtl="0">
              <a:spcBef>
                <a:spcPts val="0"/>
              </a:spcBef>
              <a:spcAft>
                <a:spcPts val="0"/>
              </a:spcAft>
              <a:buNone/>
              <a:defRPr/>
            </a:lvl2pPr>
            <a:lvl3pPr lvl="2" rtl="0">
              <a:spcBef>
                <a:spcPts val="1000"/>
              </a:spcBef>
              <a:spcAft>
                <a:spcPts val="0"/>
              </a:spcAft>
              <a:buNone/>
              <a:defRPr/>
            </a:lvl3pPr>
            <a:lvl4pPr lvl="3" rtl="0">
              <a:spcBef>
                <a:spcPts val="1000"/>
              </a:spcBef>
              <a:spcAft>
                <a:spcPts val="0"/>
              </a:spcAft>
              <a:buNone/>
              <a:defRPr/>
            </a:lvl4pPr>
            <a:lvl5pPr lvl="4" rtl="0">
              <a:spcBef>
                <a:spcPts val="1000"/>
              </a:spcBef>
              <a:spcAft>
                <a:spcPts val="0"/>
              </a:spcAft>
              <a:buNone/>
              <a:defRPr/>
            </a:lvl5pPr>
            <a:lvl6pPr lvl="5" rtl="0">
              <a:spcBef>
                <a:spcPts val="1000"/>
              </a:spcBef>
              <a:spcAft>
                <a:spcPts val="0"/>
              </a:spcAft>
              <a:buNone/>
              <a:defRPr/>
            </a:lvl6pPr>
            <a:lvl7pPr lvl="6" rtl="0">
              <a:spcBef>
                <a:spcPts val="1000"/>
              </a:spcBef>
              <a:spcAft>
                <a:spcPts val="0"/>
              </a:spcAft>
              <a:buNone/>
              <a:defRPr/>
            </a:lvl7pPr>
            <a:lvl8pPr lvl="7" rtl="0">
              <a:spcBef>
                <a:spcPts val="1000"/>
              </a:spcBef>
              <a:spcAft>
                <a:spcPts val="0"/>
              </a:spcAft>
              <a:buNone/>
              <a:defRPr/>
            </a:lvl8pPr>
            <a:lvl9pPr lvl="8" rtl="0">
              <a:spcBef>
                <a:spcPts val="1000"/>
              </a:spcBef>
              <a:spcAft>
                <a:spcPts val="1000"/>
              </a:spcAft>
              <a:buNone/>
              <a:defRPr/>
            </a:lvl9pPr>
          </a:lstStyle>
          <a:p/>
        </p:txBody>
      </p:sp>
      <p:pic>
        <p:nvPicPr>
          <p:cNvPr id="335" name="Google Shape;335;p30"/>
          <p:cNvPicPr preferRelativeResize="0"/>
          <p:nvPr/>
        </p:nvPicPr>
        <p:blipFill>
          <a:blip r:embed="rId3">
            <a:alphaModFix/>
          </a:blip>
          <a:stretch>
            <a:fillRect/>
          </a:stretch>
        </p:blipFill>
        <p:spPr>
          <a:xfrm>
            <a:off x="7269911" y="4702750"/>
            <a:ext cx="1429789" cy="400325"/>
          </a:xfrm>
          <a:prstGeom prst="rect">
            <a:avLst/>
          </a:prstGeom>
          <a:noFill/>
          <a:ln>
            <a:noFill/>
          </a:ln>
        </p:spPr>
      </p:pic>
      <p:sp>
        <p:nvSpPr>
          <p:cNvPr id="336" name="Google Shape;336;p30"/>
          <p:cNvSpPr/>
          <p:nvPr/>
        </p:nvSpPr>
        <p:spPr>
          <a:xfrm>
            <a:off x="8759800" y="0"/>
            <a:ext cx="385200" cy="5143500"/>
          </a:xfrm>
          <a:prstGeom prst="rect">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30"/>
          <p:cNvSpPr/>
          <p:nvPr/>
        </p:nvSpPr>
        <p:spPr>
          <a:xfrm>
            <a:off x="8839450" y="4736475"/>
            <a:ext cx="225900" cy="2259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30"/>
          <p:cNvSpPr txBox="1"/>
          <p:nvPr>
            <p:ph idx="12" type="sldNum"/>
          </p:nvPr>
        </p:nvSpPr>
        <p:spPr>
          <a:xfrm>
            <a:off x="8837554" y="4726575"/>
            <a:ext cx="225900" cy="245700"/>
          </a:xfrm>
          <a:prstGeom prst="rect">
            <a:avLst/>
          </a:prstGeom>
        </p:spPr>
        <p:txBody>
          <a:bodyPr anchorCtr="0" anchor="ctr" bIns="0" lIns="0" spcFirstLastPara="1" rIns="0" wrap="square" tIns="0">
            <a:noAutofit/>
          </a:bodyPr>
          <a:lstStyle>
            <a:lvl1pPr lvl="0" rtl="0" algn="ctr">
              <a:buNone/>
              <a:defRPr sz="800">
                <a:solidFill>
                  <a:srgbClr val="FFFFFF"/>
                </a:solidFill>
                <a:latin typeface="Rubik"/>
                <a:ea typeface="Rubik"/>
                <a:cs typeface="Rubik"/>
                <a:sym typeface="Rubik"/>
              </a:defRPr>
            </a:lvl1pPr>
            <a:lvl2pPr lvl="1" rtl="0" algn="ctr">
              <a:buNone/>
              <a:defRPr sz="800">
                <a:solidFill>
                  <a:srgbClr val="FFFFFF"/>
                </a:solidFill>
                <a:latin typeface="Rubik"/>
                <a:ea typeface="Rubik"/>
                <a:cs typeface="Rubik"/>
                <a:sym typeface="Rubik"/>
              </a:defRPr>
            </a:lvl2pPr>
            <a:lvl3pPr lvl="2" rtl="0" algn="ctr">
              <a:buNone/>
              <a:defRPr sz="800">
                <a:solidFill>
                  <a:srgbClr val="FFFFFF"/>
                </a:solidFill>
                <a:latin typeface="Rubik"/>
                <a:ea typeface="Rubik"/>
                <a:cs typeface="Rubik"/>
                <a:sym typeface="Rubik"/>
              </a:defRPr>
            </a:lvl3pPr>
            <a:lvl4pPr lvl="3" rtl="0" algn="ctr">
              <a:buNone/>
              <a:defRPr sz="800">
                <a:solidFill>
                  <a:srgbClr val="FFFFFF"/>
                </a:solidFill>
                <a:latin typeface="Rubik"/>
                <a:ea typeface="Rubik"/>
                <a:cs typeface="Rubik"/>
                <a:sym typeface="Rubik"/>
              </a:defRPr>
            </a:lvl4pPr>
            <a:lvl5pPr lvl="4" rtl="0" algn="ctr">
              <a:buNone/>
              <a:defRPr sz="800">
                <a:solidFill>
                  <a:srgbClr val="FFFFFF"/>
                </a:solidFill>
                <a:latin typeface="Rubik"/>
                <a:ea typeface="Rubik"/>
                <a:cs typeface="Rubik"/>
                <a:sym typeface="Rubik"/>
              </a:defRPr>
            </a:lvl5pPr>
            <a:lvl6pPr lvl="5" rtl="0" algn="ctr">
              <a:buNone/>
              <a:defRPr sz="800">
                <a:solidFill>
                  <a:srgbClr val="FFFFFF"/>
                </a:solidFill>
                <a:latin typeface="Rubik"/>
                <a:ea typeface="Rubik"/>
                <a:cs typeface="Rubik"/>
                <a:sym typeface="Rubik"/>
              </a:defRPr>
            </a:lvl6pPr>
            <a:lvl7pPr lvl="6" rtl="0" algn="ctr">
              <a:buNone/>
              <a:defRPr sz="800">
                <a:solidFill>
                  <a:srgbClr val="FFFFFF"/>
                </a:solidFill>
                <a:latin typeface="Rubik"/>
                <a:ea typeface="Rubik"/>
                <a:cs typeface="Rubik"/>
                <a:sym typeface="Rubik"/>
              </a:defRPr>
            </a:lvl7pPr>
            <a:lvl8pPr lvl="7" rtl="0" algn="ctr">
              <a:buNone/>
              <a:defRPr sz="800">
                <a:solidFill>
                  <a:srgbClr val="FFFFFF"/>
                </a:solidFill>
                <a:latin typeface="Rubik"/>
                <a:ea typeface="Rubik"/>
                <a:cs typeface="Rubik"/>
                <a:sym typeface="Rubik"/>
              </a:defRPr>
            </a:lvl8pPr>
            <a:lvl9pPr lvl="8" rtl="0" algn="ctr">
              <a:buNone/>
              <a:defRPr sz="800">
                <a:solidFill>
                  <a:srgbClr val="FFFFFF"/>
                </a:solidFill>
                <a:latin typeface="Rubik"/>
                <a:ea typeface="Rubik"/>
                <a:cs typeface="Rubik"/>
                <a:sym typeface="Rubik"/>
              </a:defRPr>
            </a:lvl9pPr>
          </a:lstStyle>
          <a:p>
            <a:pPr indent="0" lvl="0" marL="0" rtl="0" algn="ctr">
              <a:spcBef>
                <a:spcPts val="0"/>
              </a:spcBef>
              <a:spcAft>
                <a:spcPts val="0"/>
              </a:spcAft>
              <a:buNone/>
            </a:pPr>
            <a:fld id="{00000000-1234-1234-1234-123412341234}" type="slidenum">
              <a:rPr lang="en-GB"/>
              <a:t>‹#›</a:t>
            </a:fld>
            <a:endParaRPr/>
          </a:p>
        </p:txBody>
      </p:sp>
      <p:sp>
        <p:nvSpPr>
          <p:cNvPr id="339" name="Google Shape;339;p30"/>
          <p:cNvSpPr txBox="1"/>
          <p:nvPr/>
        </p:nvSpPr>
        <p:spPr>
          <a:xfrm rot="5393271">
            <a:off x="7341143" y="1458325"/>
            <a:ext cx="3218706"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solidFill>
                  <a:schemeClr val="dk1"/>
                </a:solidFill>
                <a:latin typeface="Rubik SemiBold"/>
                <a:ea typeface="Rubik SemiBold"/>
                <a:cs typeface="Rubik SemiBold"/>
                <a:sym typeface="Rubik SemiBold"/>
              </a:rPr>
              <a:t>Nordcloud  confidential  |  </a:t>
            </a:r>
            <a:r>
              <a:rPr lang="en-GB" sz="900">
                <a:solidFill>
                  <a:schemeClr val="dk1"/>
                </a:solidFill>
                <a:latin typeface="Rubik Light"/>
                <a:ea typeface="Rubik Light"/>
                <a:cs typeface="Rubik Light"/>
                <a:sym typeface="Rubik Light"/>
              </a:rPr>
              <a:t>Internal use only</a:t>
            </a:r>
            <a:endParaRPr sz="900">
              <a:solidFill>
                <a:schemeClr val="dk1"/>
              </a:solidFill>
              <a:latin typeface="Rubik Light"/>
              <a:ea typeface="Rubik Light"/>
              <a:cs typeface="Rubik Light"/>
              <a:sym typeface="Rubik Light"/>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PENING SLIDE 2">
  <p:cSld name="TITLE_2">
    <p:bg>
      <p:bgPr>
        <a:solidFill>
          <a:srgbClr val="FFFFFF"/>
        </a:solidFill>
      </p:bgPr>
    </p:bg>
    <p:spTree>
      <p:nvGrpSpPr>
        <p:cNvPr id="34" name="Shape 34"/>
        <p:cNvGrpSpPr/>
        <p:nvPr/>
      </p:nvGrpSpPr>
      <p:grpSpPr>
        <a:xfrm>
          <a:off x="0" y="0"/>
          <a:ext cx="0" cy="0"/>
          <a:chOff x="0" y="0"/>
          <a:chExt cx="0" cy="0"/>
        </a:xfrm>
      </p:grpSpPr>
      <p:sp>
        <p:nvSpPr>
          <p:cNvPr id="35" name="Google Shape;35;p4"/>
          <p:cNvSpPr/>
          <p:nvPr/>
        </p:nvSpPr>
        <p:spPr>
          <a:xfrm>
            <a:off x="0" y="0"/>
            <a:ext cx="9144000" cy="5143500"/>
          </a:xfrm>
          <a:prstGeom prst="rect">
            <a:avLst/>
          </a:prstGeom>
          <a:gradFill>
            <a:gsLst>
              <a:gs pos="0">
                <a:srgbClr val="CDEDF6"/>
              </a:gs>
              <a:gs pos="100000">
                <a:srgbClr val="F2F3F4"/>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6" name="Google Shape;36;p4"/>
          <p:cNvPicPr preferRelativeResize="0"/>
          <p:nvPr/>
        </p:nvPicPr>
        <p:blipFill rotWithShape="1">
          <a:blip r:embed="rId2">
            <a:alphaModFix/>
          </a:blip>
          <a:srcRect b="4922" l="0" r="0" t="4913"/>
          <a:stretch/>
        </p:blipFill>
        <p:spPr>
          <a:xfrm rot="733310">
            <a:off x="4944224" y="1003520"/>
            <a:ext cx="2577972" cy="2167405"/>
          </a:xfrm>
          <a:prstGeom prst="rect">
            <a:avLst/>
          </a:prstGeom>
          <a:noFill/>
          <a:ln>
            <a:noFill/>
          </a:ln>
        </p:spPr>
      </p:pic>
      <p:pic>
        <p:nvPicPr>
          <p:cNvPr id="37" name="Google Shape;37;p4"/>
          <p:cNvPicPr preferRelativeResize="0"/>
          <p:nvPr/>
        </p:nvPicPr>
        <p:blipFill rotWithShape="1">
          <a:blip r:embed="rId3">
            <a:alphaModFix/>
          </a:blip>
          <a:srcRect b="0" l="19683" r="7684" t="0"/>
          <a:stretch/>
        </p:blipFill>
        <p:spPr>
          <a:xfrm>
            <a:off x="6065849" y="678250"/>
            <a:ext cx="2427300" cy="2229900"/>
          </a:xfrm>
          <a:prstGeom prst="roundRect">
            <a:avLst>
              <a:gd fmla="val 16667" name="adj"/>
            </a:avLst>
          </a:prstGeom>
          <a:noFill/>
          <a:ln>
            <a:noFill/>
          </a:ln>
        </p:spPr>
      </p:pic>
      <p:pic>
        <p:nvPicPr>
          <p:cNvPr id="38" name="Google Shape;38;p4"/>
          <p:cNvPicPr preferRelativeResize="0"/>
          <p:nvPr/>
        </p:nvPicPr>
        <p:blipFill>
          <a:blip r:embed="rId4">
            <a:alphaModFix/>
          </a:blip>
          <a:stretch>
            <a:fillRect/>
          </a:stretch>
        </p:blipFill>
        <p:spPr>
          <a:xfrm>
            <a:off x="6065851" y="480850"/>
            <a:ext cx="2427300" cy="2427300"/>
          </a:xfrm>
          <a:prstGeom prst="roundRect">
            <a:avLst>
              <a:gd fmla="val 16667" name="adj"/>
            </a:avLst>
          </a:prstGeom>
          <a:noFill/>
          <a:ln>
            <a:noFill/>
          </a:ln>
        </p:spPr>
      </p:pic>
      <p:pic>
        <p:nvPicPr>
          <p:cNvPr id="39" name="Google Shape;39;p4"/>
          <p:cNvPicPr preferRelativeResize="0"/>
          <p:nvPr/>
        </p:nvPicPr>
        <p:blipFill rotWithShape="1">
          <a:blip r:embed="rId5">
            <a:alphaModFix/>
          </a:blip>
          <a:srcRect b="3095" l="0" r="0" t="3095"/>
          <a:stretch/>
        </p:blipFill>
        <p:spPr>
          <a:xfrm rot="-1726304">
            <a:off x="5948826" y="2044533"/>
            <a:ext cx="2455423" cy="2455433"/>
          </a:xfrm>
          <a:prstGeom prst="rect">
            <a:avLst/>
          </a:prstGeom>
          <a:noFill/>
          <a:ln>
            <a:noFill/>
          </a:ln>
        </p:spPr>
      </p:pic>
      <p:pic>
        <p:nvPicPr>
          <p:cNvPr id="40" name="Google Shape;40;p4"/>
          <p:cNvPicPr preferRelativeResize="0"/>
          <p:nvPr/>
        </p:nvPicPr>
        <p:blipFill>
          <a:blip r:embed="rId6">
            <a:alphaModFix/>
          </a:blip>
          <a:stretch>
            <a:fillRect/>
          </a:stretch>
        </p:blipFill>
        <p:spPr>
          <a:xfrm>
            <a:off x="5123250" y="2579050"/>
            <a:ext cx="1664400" cy="1664400"/>
          </a:xfrm>
          <a:prstGeom prst="roundRect">
            <a:avLst>
              <a:gd fmla="val 16667" name="adj"/>
            </a:avLst>
          </a:prstGeom>
          <a:noFill/>
          <a:ln>
            <a:noFill/>
          </a:ln>
        </p:spPr>
      </p:pic>
      <p:sp>
        <p:nvSpPr>
          <p:cNvPr id="41" name="Google Shape;41;p4"/>
          <p:cNvSpPr/>
          <p:nvPr/>
        </p:nvSpPr>
        <p:spPr>
          <a:xfrm>
            <a:off x="5115900" y="2564200"/>
            <a:ext cx="1679100" cy="1694100"/>
          </a:xfrm>
          <a:prstGeom prst="roundRect">
            <a:avLst>
              <a:gd fmla="val 16667" name="adj"/>
            </a:avLst>
          </a:prstGeom>
          <a:solidFill>
            <a:srgbClr val="053B5C">
              <a:alpha val="327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4"/>
          <p:cNvSpPr/>
          <p:nvPr/>
        </p:nvSpPr>
        <p:spPr>
          <a:xfrm>
            <a:off x="6065850" y="480850"/>
            <a:ext cx="2427300" cy="2427300"/>
          </a:xfrm>
          <a:prstGeom prst="roundRect">
            <a:avLst>
              <a:gd fmla="val 16667" name="adj"/>
            </a:avLst>
          </a:prstGeom>
          <a:solidFill>
            <a:srgbClr val="053B5C">
              <a:alpha val="327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4"/>
          <p:cNvSpPr txBox="1"/>
          <p:nvPr>
            <p:ph type="ctrTitle"/>
          </p:nvPr>
        </p:nvSpPr>
        <p:spPr>
          <a:xfrm>
            <a:off x="717550" y="1780450"/>
            <a:ext cx="4054800" cy="1291200"/>
          </a:xfrm>
          <a:prstGeom prst="rect">
            <a:avLst/>
          </a:prstGeom>
        </p:spPr>
        <p:txBody>
          <a:bodyPr anchorCtr="0" anchor="b" bIns="91425" lIns="0" spcFirstLastPara="1" rIns="91425" wrap="square" tIns="0">
            <a:noAutofit/>
          </a:bodyPr>
          <a:lstStyle>
            <a:lvl1pPr lvl="0" rtl="0">
              <a:lnSpc>
                <a:spcPct val="100000"/>
              </a:lnSpc>
              <a:spcBef>
                <a:spcPts val="0"/>
              </a:spcBef>
              <a:spcAft>
                <a:spcPts val="0"/>
              </a:spcAft>
              <a:buSzPts val="3600"/>
              <a:buFont typeface="Rubik"/>
              <a:buNone/>
              <a:defRPr b="1" sz="3600">
                <a:latin typeface="Rubik"/>
                <a:ea typeface="Rubik"/>
                <a:cs typeface="Rubik"/>
                <a:sym typeface="Rubik"/>
              </a:defRPr>
            </a:lvl1pPr>
            <a:lvl2pPr lvl="1" rtl="0">
              <a:spcBef>
                <a:spcPts val="0"/>
              </a:spcBef>
              <a:spcAft>
                <a:spcPts val="0"/>
              </a:spcAft>
              <a:buClr>
                <a:srgbClr val="053B5C"/>
              </a:buClr>
              <a:buSzPts val="6000"/>
              <a:buNone/>
              <a:defRPr sz="6000">
                <a:solidFill>
                  <a:srgbClr val="053B5C"/>
                </a:solidFill>
              </a:defRPr>
            </a:lvl2pPr>
            <a:lvl3pPr lvl="2" rtl="0">
              <a:spcBef>
                <a:spcPts val="0"/>
              </a:spcBef>
              <a:spcAft>
                <a:spcPts val="0"/>
              </a:spcAft>
              <a:buClr>
                <a:srgbClr val="053B5C"/>
              </a:buClr>
              <a:buSzPts val="6000"/>
              <a:buNone/>
              <a:defRPr sz="6000">
                <a:solidFill>
                  <a:srgbClr val="053B5C"/>
                </a:solidFill>
              </a:defRPr>
            </a:lvl3pPr>
            <a:lvl4pPr lvl="3" rtl="0">
              <a:spcBef>
                <a:spcPts val="0"/>
              </a:spcBef>
              <a:spcAft>
                <a:spcPts val="0"/>
              </a:spcAft>
              <a:buClr>
                <a:srgbClr val="053B5C"/>
              </a:buClr>
              <a:buSzPts val="6000"/>
              <a:buNone/>
              <a:defRPr sz="6000">
                <a:solidFill>
                  <a:srgbClr val="053B5C"/>
                </a:solidFill>
              </a:defRPr>
            </a:lvl4pPr>
            <a:lvl5pPr lvl="4" rtl="0">
              <a:spcBef>
                <a:spcPts val="0"/>
              </a:spcBef>
              <a:spcAft>
                <a:spcPts val="0"/>
              </a:spcAft>
              <a:buClr>
                <a:srgbClr val="053B5C"/>
              </a:buClr>
              <a:buSzPts val="6000"/>
              <a:buNone/>
              <a:defRPr sz="6000">
                <a:solidFill>
                  <a:srgbClr val="053B5C"/>
                </a:solidFill>
              </a:defRPr>
            </a:lvl5pPr>
            <a:lvl6pPr lvl="5" rtl="0">
              <a:spcBef>
                <a:spcPts val="0"/>
              </a:spcBef>
              <a:spcAft>
                <a:spcPts val="0"/>
              </a:spcAft>
              <a:buClr>
                <a:srgbClr val="053B5C"/>
              </a:buClr>
              <a:buSzPts val="6000"/>
              <a:buNone/>
              <a:defRPr sz="6000">
                <a:solidFill>
                  <a:srgbClr val="053B5C"/>
                </a:solidFill>
              </a:defRPr>
            </a:lvl6pPr>
            <a:lvl7pPr lvl="6" rtl="0">
              <a:spcBef>
                <a:spcPts val="0"/>
              </a:spcBef>
              <a:spcAft>
                <a:spcPts val="0"/>
              </a:spcAft>
              <a:buClr>
                <a:srgbClr val="053B5C"/>
              </a:buClr>
              <a:buSzPts val="6000"/>
              <a:buNone/>
              <a:defRPr sz="6000">
                <a:solidFill>
                  <a:srgbClr val="053B5C"/>
                </a:solidFill>
              </a:defRPr>
            </a:lvl7pPr>
            <a:lvl8pPr lvl="7" rtl="0">
              <a:spcBef>
                <a:spcPts val="0"/>
              </a:spcBef>
              <a:spcAft>
                <a:spcPts val="0"/>
              </a:spcAft>
              <a:buClr>
                <a:srgbClr val="053B5C"/>
              </a:buClr>
              <a:buSzPts val="6000"/>
              <a:buNone/>
              <a:defRPr sz="6000">
                <a:solidFill>
                  <a:srgbClr val="053B5C"/>
                </a:solidFill>
              </a:defRPr>
            </a:lvl8pPr>
            <a:lvl9pPr lvl="8" rtl="0">
              <a:spcBef>
                <a:spcPts val="0"/>
              </a:spcBef>
              <a:spcAft>
                <a:spcPts val="0"/>
              </a:spcAft>
              <a:buClr>
                <a:srgbClr val="053B5C"/>
              </a:buClr>
              <a:buSzPts val="6000"/>
              <a:buNone/>
              <a:defRPr sz="6000">
                <a:solidFill>
                  <a:srgbClr val="053B5C"/>
                </a:solidFill>
              </a:defRPr>
            </a:lvl9pPr>
          </a:lstStyle>
          <a:p/>
        </p:txBody>
      </p:sp>
      <p:sp>
        <p:nvSpPr>
          <p:cNvPr id="44" name="Google Shape;44;p4"/>
          <p:cNvSpPr txBox="1"/>
          <p:nvPr>
            <p:ph idx="1" type="subTitle"/>
          </p:nvPr>
        </p:nvSpPr>
        <p:spPr>
          <a:xfrm>
            <a:off x="717550" y="3147850"/>
            <a:ext cx="3835800" cy="697200"/>
          </a:xfrm>
          <a:prstGeom prst="rect">
            <a:avLst/>
          </a:prstGeom>
        </p:spPr>
        <p:txBody>
          <a:bodyPr anchorCtr="0" anchor="t" bIns="91425" lIns="0" spcFirstLastPara="1" rIns="91425" wrap="square" tIns="0">
            <a:noAutofit/>
          </a:bodyPr>
          <a:lstStyle>
            <a:lvl1pPr lvl="0" rtl="0">
              <a:lnSpc>
                <a:spcPct val="100000"/>
              </a:lnSpc>
              <a:spcBef>
                <a:spcPts val="0"/>
              </a:spcBef>
              <a:spcAft>
                <a:spcPts val="0"/>
              </a:spcAft>
              <a:buSzPts val="1400"/>
              <a:buFont typeface="Rubik Light"/>
              <a:buNone/>
              <a:defRPr sz="1400">
                <a:latin typeface="Rubik Light"/>
                <a:ea typeface="Rubik Light"/>
                <a:cs typeface="Rubik Light"/>
                <a:sym typeface="Rubik Light"/>
              </a:defRPr>
            </a:lvl1pPr>
            <a:lvl2pPr lvl="1" rtl="0">
              <a:lnSpc>
                <a:spcPct val="100000"/>
              </a:lnSpc>
              <a:spcBef>
                <a:spcPts val="0"/>
              </a:spcBef>
              <a:spcAft>
                <a:spcPts val="0"/>
              </a:spcAft>
              <a:buClr>
                <a:srgbClr val="053B5C"/>
              </a:buClr>
              <a:buSzPts val="1700"/>
              <a:buNone/>
              <a:defRPr sz="1700">
                <a:solidFill>
                  <a:srgbClr val="053B5C"/>
                </a:solidFill>
              </a:defRPr>
            </a:lvl2pPr>
            <a:lvl3pPr lvl="2" rtl="0">
              <a:lnSpc>
                <a:spcPct val="100000"/>
              </a:lnSpc>
              <a:spcBef>
                <a:spcPts val="0"/>
              </a:spcBef>
              <a:spcAft>
                <a:spcPts val="0"/>
              </a:spcAft>
              <a:buClr>
                <a:srgbClr val="053B5C"/>
              </a:buClr>
              <a:buSzPts val="1700"/>
              <a:buNone/>
              <a:defRPr sz="1700">
                <a:solidFill>
                  <a:srgbClr val="053B5C"/>
                </a:solidFill>
              </a:defRPr>
            </a:lvl3pPr>
            <a:lvl4pPr lvl="3" rtl="0">
              <a:lnSpc>
                <a:spcPct val="100000"/>
              </a:lnSpc>
              <a:spcBef>
                <a:spcPts val="0"/>
              </a:spcBef>
              <a:spcAft>
                <a:spcPts val="0"/>
              </a:spcAft>
              <a:buClr>
                <a:srgbClr val="053B5C"/>
              </a:buClr>
              <a:buSzPts val="1700"/>
              <a:buNone/>
              <a:defRPr sz="1700">
                <a:solidFill>
                  <a:srgbClr val="053B5C"/>
                </a:solidFill>
              </a:defRPr>
            </a:lvl4pPr>
            <a:lvl5pPr lvl="4" rtl="0">
              <a:lnSpc>
                <a:spcPct val="100000"/>
              </a:lnSpc>
              <a:spcBef>
                <a:spcPts val="0"/>
              </a:spcBef>
              <a:spcAft>
                <a:spcPts val="0"/>
              </a:spcAft>
              <a:buClr>
                <a:srgbClr val="053B5C"/>
              </a:buClr>
              <a:buSzPts val="1700"/>
              <a:buNone/>
              <a:defRPr sz="1700">
                <a:solidFill>
                  <a:srgbClr val="053B5C"/>
                </a:solidFill>
              </a:defRPr>
            </a:lvl5pPr>
            <a:lvl6pPr lvl="5" rtl="0">
              <a:lnSpc>
                <a:spcPct val="100000"/>
              </a:lnSpc>
              <a:spcBef>
                <a:spcPts val="0"/>
              </a:spcBef>
              <a:spcAft>
                <a:spcPts val="0"/>
              </a:spcAft>
              <a:buClr>
                <a:srgbClr val="053B5C"/>
              </a:buClr>
              <a:buSzPts val="1700"/>
              <a:buNone/>
              <a:defRPr sz="1700">
                <a:solidFill>
                  <a:srgbClr val="053B5C"/>
                </a:solidFill>
              </a:defRPr>
            </a:lvl6pPr>
            <a:lvl7pPr lvl="6" rtl="0">
              <a:lnSpc>
                <a:spcPct val="100000"/>
              </a:lnSpc>
              <a:spcBef>
                <a:spcPts val="0"/>
              </a:spcBef>
              <a:spcAft>
                <a:spcPts val="0"/>
              </a:spcAft>
              <a:buClr>
                <a:srgbClr val="053B5C"/>
              </a:buClr>
              <a:buSzPts val="1700"/>
              <a:buNone/>
              <a:defRPr sz="1700">
                <a:solidFill>
                  <a:srgbClr val="053B5C"/>
                </a:solidFill>
              </a:defRPr>
            </a:lvl7pPr>
            <a:lvl8pPr lvl="7" rtl="0">
              <a:lnSpc>
                <a:spcPct val="100000"/>
              </a:lnSpc>
              <a:spcBef>
                <a:spcPts val="0"/>
              </a:spcBef>
              <a:spcAft>
                <a:spcPts val="0"/>
              </a:spcAft>
              <a:buClr>
                <a:srgbClr val="053B5C"/>
              </a:buClr>
              <a:buSzPts val="1700"/>
              <a:buNone/>
              <a:defRPr sz="1700">
                <a:solidFill>
                  <a:srgbClr val="053B5C"/>
                </a:solidFill>
              </a:defRPr>
            </a:lvl8pPr>
            <a:lvl9pPr lvl="8" rtl="0">
              <a:lnSpc>
                <a:spcPct val="100000"/>
              </a:lnSpc>
              <a:spcBef>
                <a:spcPts val="0"/>
              </a:spcBef>
              <a:spcAft>
                <a:spcPts val="0"/>
              </a:spcAft>
              <a:buClr>
                <a:srgbClr val="053B5C"/>
              </a:buClr>
              <a:buSzPts val="1700"/>
              <a:buNone/>
              <a:defRPr sz="1700">
                <a:solidFill>
                  <a:srgbClr val="053B5C"/>
                </a:solidFill>
              </a:defRPr>
            </a:lvl9pPr>
          </a:lstStyle>
          <a:p/>
        </p:txBody>
      </p:sp>
      <p:pic>
        <p:nvPicPr>
          <p:cNvPr id="45" name="Google Shape;45;p4"/>
          <p:cNvPicPr preferRelativeResize="0"/>
          <p:nvPr/>
        </p:nvPicPr>
        <p:blipFill>
          <a:blip r:embed="rId7">
            <a:alphaModFix/>
          </a:blip>
          <a:stretch>
            <a:fillRect/>
          </a:stretch>
        </p:blipFill>
        <p:spPr>
          <a:xfrm>
            <a:off x="7208550" y="4648213"/>
            <a:ext cx="1437200" cy="402425"/>
          </a:xfrm>
          <a:prstGeom prst="rect">
            <a:avLst/>
          </a:prstGeom>
          <a:noFill/>
          <a:ln>
            <a:noFill/>
          </a:ln>
        </p:spPr>
      </p:pic>
      <p:sp>
        <p:nvSpPr>
          <p:cNvPr id="46" name="Google Shape;46;p4"/>
          <p:cNvSpPr/>
          <p:nvPr/>
        </p:nvSpPr>
        <p:spPr>
          <a:xfrm>
            <a:off x="8759800" y="0"/>
            <a:ext cx="385200" cy="51435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4"/>
          <p:cNvSpPr txBox="1"/>
          <p:nvPr/>
        </p:nvSpPr>
        <p:spPr>
          <a:xfrm rot="5393271">
            <a:off x="7341143" y="1458325"/>
            <a:ext cx="3218706"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solidFill>
                  <a:schemeClr val="dk1"/>
                </a:solidFill>
                <a:latin typeface="Rubik SemiBold"/>
                <a:ea typeface="Rubik SemiBold"/>
                <a:cs typeface="Rubik SemiBold"/>
                <a:sym typeface="Rubik SemiBold"/>
              </a:rPr>
              <a:t>Nordcloud  confidential  |  </a:t>
            </a:r>
            <a:r>
              <a:rPr lang="en-GB" sz="900">
                <a:solidFill>
                  <a:schemeClr val="dk1"/>
                </a:solidFill>
                <a:latin typeface="Rubik Light"/>
                <a:ea typeface="Rubik Light"/>
                <a:cs typeface="Rubik Light"/>
                <a:sym typeface="Rubik Light"/>
              </a:rPr>
              <a:t>Internal use only</a:t>
            </a:r>
            <a:endParaRPr sz="900">
              <a:solidFill>
                <a:schemeClr val="dk1"/>
              </a:solidFill>
              <a:latin typeface="Rubik Light"/>
              <a:ea typeface="Rubik Light"/>
              <a:cs typeface="Rubik Light"/>
              <a:sym typeface="Rubik Light"/>
            </a:endParaRPr>
          </a:p>
        </p:txBody>
      </p:sp>
      <p:sp>
        <p:nvSpPr>
          <p:cNvPr id="48" name="Google Shape;48;p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COLUMNS 2 1">
  <p:cSld name="TITLE_ONLY_2_1_1">
    <p:spTree>
      <p:nvGrpSpPr>
        <p:cNvPr id="340" name="Shape 340"/>
        <p:cNvGrpSpPr/>
        <p:nvPr/>
      </p:nvGrpSpPr>
      <p:grpSpPr>
        <a:xfrm>
          <a:off x="0" y="0"/>
          <a:ext cx="0" cy="0"/>
          <a:chOff x="0" y="0"/>
          <a:chExt cx="0" cy="0"/>
        </a:xfrm>
      </p:grpSpPr>
      <p:sp>
        <p:nvSpPr>
          <p:cNvPr id="341" name="Google Shape;341;p31"/>
          <p:cNvSpPr txBox="1"/>
          <p:nvPr>
            <p:ph type="title"/>
          </p:nvPr>
        </p:nvSpPr>
        <p:spPr>
          <a:xfrm>
            <a:off x="717525" y="650100"/>
            <a:ext cx="7459200" cy="576000"/>
          </a:xfrm>
          <a:prstGeom prst="rect">
            <a:avLst/>
          </a:prstGeom>
        </p:spPr>
        <p:txBody>
          <a:bodyPr anchorCtr="0" anchor="t" bIns="0" lIns="91425" spcFirstLastPara="1" rIns="91425" wrap="square" tIns="91425">
            <a:noAutofit/>
          </a:bodyPr>
          <a:lstStyle>
            <a:lvl1pPr lvl="0" rtl="0">
              <a:spcBef>
                <a:spcPts val="0"/>
              </a:spcBef>
              <a:spcAft>
                <a:spcPts val="0"/>
              </a:spcAft>
              <a:buSzPts val="2400"/>
              <a:buNone/>
              <a:defRPr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342" name="Google Shape;342;p31"/>
          <p:cNvSpPr txBox="1"/>
          <p:nvPr>
            <p:ph idx="1" type="subTitle"/>
          </p:nvPr>
        </p:nvSpPr>
        <p:spPr>
          <a:xfrm>
            <a:off x="717525" y="404250"/>
            <a:ext cx="2634300" cy="245700"/>
          </a:xfrm>
          <a:prstGeom prst="rect">
            <a:avLst/>
          </a:prstGeom>
        </p:spPr>
        <p:txBody>
          <a:bodyPr anchorCtr="0" anchor="ctr" bIns="91425" lIns="91425" spcFirstLastPara="1" rIns="91425" wrap="square" tIns="91425">
            <a:noAutofit/>
          </a:bodyPr>
          <a:lstStyle>
            <a:lvl1pPr lvl="0" rtl="0">
              <a:spcBef>
                <a:spcPts val="0"/>
              </a:spcBef>
              <a:spcAft>
                <a:spcPts val="0"/>
              </a:spcAft>
              <a:buNone/>
              <a:defRPr>
                <a:solidFill>
                  <a:schemeClr val="accent1"/>
                </a:solidFill>
                <a:latin typeface="Rubik Medium"/>
                <a:ea typeface="Rubik Medium"/>
                <a:cs typeface="Rubik Medium"/>
                <a:sym typeface="Rubik Medium"/>
              </a:defRPr>
            </a:lvl1pPr>
            <a:lvl2pPr lvl="1" rtl="0">
              <a:spcBef>
                <a:spcPts val="0"/>
              </a:spcBef>
              <a:spcAft>
                <a:spcPts val="0"/>
              </a:spcAft>
              <a:buNone/>
              <a:defRPr/>
            </a:lvl2pPr>
            <a:lvl3pPr lvl="2" rtl="0">
              <a:spcBef>
                <a:spcPts val="1000"/>
              </a:spcBef>
              <a:spcAft>
                <a:spcPts val="0"/>
              </a:spcAft>
              <a:buNone/>
              <a:defRPr/>
            </a:lvl3pPr>
            <a:lvl4pPr lvl="3" rtl="0">
              <a:spcBef>
                <a:spcPts val="1000"/>
              </a:spcBef>
              <a:spcAft>
                <a:spcPts val="0"/>
              </a:spcAft>
              <a:buNone/>
              <a:defRPr/>
            </a:lvl4pPr>
            <a:lvl5pPr lvl="4" rtl="0">
              <a:spcBef>
                <a:spcPts val="1000"/>
              </a:spcBef>
              <a:spcAft>
                <a:spcPts val="0"/>
              </a:spcAft>
              <a:buNone/>
              <a:defRPr/>
            </a:lvl5pPr>
            <a:lvl6pPr lvl="5" rtl="0">
              <a:spcBef>
                <a:spcPts val="1000"/>
              </a:spcBef>
              <a:spcAft>
                <a:spcPts val="0"/>
              </a:spcAft>
              <a:buNone/>
              <a:defRPr/>
            </a:lvl6pPr>
            <a:lvl7pPr lvl="6" rtl="0">
              <a:spcBef>
                <a:spcPts val="1000"/>
              </a:spcBef>
              <a:spcAft>
                <a:spcPts val="0"/>
              </a:spcAft>
              <a:buNone/>
              <a:defRPr/>
            </a:lvl7pPr>
            <a:lvl8pPr lvl="7" rtl="0">
              <a:spcBef>
                <a:spcPts val="1000"/>
              </a:spcBef>
              <a:spcAft>
                <a:spcPts val="0"/>
              </a:spcAft>
              <a:buNone/>
              <a:defRPr/>
            </a:lvl8pPr>
            <a:lvl9pPr lvl="8" rtl="0">
              <a:spcBef>
                <a:spcPts val="1000"/>
              </a:spcBef>
              <a:spcAft>
                <a:spcPts val="1000"/>
              </a:spcAft>
              <a:buNone/>
              <a:defRPr/>
            </a:lvl9pPr>
          </a:lstStyle>
          <a:p/>
        </p:txBody>
      </p:sp>
      <p:sp>
        <p:nvSpPr>
          <p:cNvPr id="343" name="Google Shape;343;p31"/>
          <p:cNvSpPr txBox="1"/>
          <p:nvPr>
            <p:ph idx="2" type="title"/>
          </p:nvPr>
        </p:nvSpPr>
        <p:spPr>
          <a:xfrm>
            <a:off x="4401325" y="1546100"/>
            <a:ext cx="3996000" cy="3399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1200"/>
            </a:lvl1pPr>
            <a:lvl2pPr lvl="1" rtl="0">
              <a:spcBef>
                <a:spcPts val="0"/>
              </a:spcBef>
              <a:spcAft>
                <a:spcPts val="0"/>
              </a:spcAft>
              <a:buNone/>
              <a:defRPr sz="1200"/>
            </a:lvl2pPr>
            <a:lvl3pPr lvl="2" rtl="0">
              <a:spcBef>
                <a:spcPts val="0"/>
              </a:spcBef>
              <a:spcAft>
                <a:spcPts val="0"/>
              </a:spcAft>
              <a:buNone/>
              <a:defRPr sz="1200"/>
            </a:lvl3pPr>
            <a:lvl4pPr lvl="3" rtl="0">
              <a:spcBef>
                <a:spcPts val="0"/>
              </a:spcBef>
              <a:spcAft>
                <a:spcPts val="0"/>
              </a:spcAft>
              <a:buNone/>
              <a:defRPr sz="1200"/>
            </a:lvl4pPr>
            <a:lvl5pPr lvl="4" rtl="0">
              <a:spcBef>
                <a:spcPts val="0"/>
              </a:spcBef>
              <a:spcAft>
                <a:spcPts val="0"/>
              </a:spcAft>
              <a:buNone/>
              <a:defRPr sz="1200"/>
            </a:lvl5pPr>
            <a:lvl6pPr lvl="5" rtl="0">
              <a:spcBef>
                <a:spcPts val="0"/>
              </a:spcBef>
              <a:spcAft>
                <a:spcPts val="0"/>
              </a:spcAft>
              <a:buNone/>
              <a:defRPr sz="1200"/>
            </a:lvl6pPr>
            <a:lvl7pPr lvl="6" rtl="0">
              <a:spcBef>
                <a:spcPts val="0"/>
              </a:spcBef>
              <a:spcAft>
                <a:spcPts val="0"/>
              </a:spcAft>
              <a:buNone/>
              <a:defRPr sz="1200"/>
            </a:lvl7pPr>
            <a:lvl8pPr lvl="7" rtl="0">
              <a:spcBef>
                <a:spcPts val="0"/>
              </a:spcBef>
              <a:spcAft>
                <a:spcPts val="0"/>
              </a:spcAft>
              <a:buNone/>
              <a:defRPr sz="1200"/>
            </a:lvl8pPr>
            <a:lvl9pPr lvl="8" rtl="0">
              <a:spcBef>
                <a:spcPts val="0"/>
              </a:spcBef>
              <a:spcAft>
                <a:spcPts val="0"/>
              </a:spcAft>
              <a:buNone/>
              <a:defRPr sz="1200"/>
            </a:lvl9pPr>
          </a:lstStyle>
          <a:p/>
        </p:txBody>
      </p:sp>
      <p:sp>
        <p:nvSpPr>
          <p:cNvPr id="344" name="Google Shape;344;p31"/>
          <p:cNvSpPr txBox="1"/>
          <p:nvPr>
            <p:ph idx="3" type="subTitle"/>
          </p:nvPr>
        </p:nvSpPr>
        <p:spPr>
          <a:xfrm>
            <a:off x="4401325" y="1886000"/>
            <a:ext cx="3996000" cy="7269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100"/>
            </a:lvl1pPr>
            <a:lvl2pPr lvl="1" rtl="0">
              <a:spcBef>
                <a:spcPts val="1000"/>
              </a:spcBef>
              <a:spcAft>
                <a:spcPts val="0"/>
              </a:spcAft>
              <a:buNone/>
              <a:defRPr sz="1100"/>
            </a:lvl2pPr>
            <a:lvl3pPr lvl="2" rtl="0">
              <a:spcBef>
                <a:spcPts val="1000"/>
              </a:spcBef>
              <a:spcAft>
                <a:spcPts val="0"/>
              </a:spcAft>
              <a:buNone/>
              <a:defRPr sz="1100"/>
            </a:lvl3pPr>
            <a:lvl4pPr lvl="3" rtl="0">
              <a:spcBef>
                <a:spcPts val="1000"/>
              </a:spcBef>
              <a:spcAft>
                <a:spcPts val="0"/>
              </a:spcAft>
              <a:buNone/>
              <a:defRPr sz="1100"/>
            </a:lvl4pPr>
            <a:lvl5pPr lvl="4" rtl="0">
              <a:spcBef>
                <a:spcPts val="1000"/>
              </a:spcBef>
              <a:spcAft>
                <a:spcPts val="0"/>
              </a:spcAft>
              <a:buNone/>
              <a:defRPr sz="1100"/>
            </a:lvl5pPr>
            <a:lvl6pPr lvl="5" rtl="0">
              <a:spcBef>
                <a:spcPts val="1000"/>
              </a:spcBef>
              <a:spcAft>
                <a:spcPts val="0"/>
              </a:spcAft>
              <a:buNone/>
              <a:defRPr sz="1100"/>
            </a:lvl6pPr>
            <a:lvl7pPr lvl="6" rtl="0">
              <a:spcBef>
                <a:spcPts val="1000"/>
              </a:spcBef>
              <a:spcAft>
                <a:spcPts val="0"/>
              </a:spcAft>
              <a:buNone/>
              <a:defRPr sz="1100"/>
            </a:lvl7pPr>
            <a:lvl8pPr lvl="7" rtl="0">
              <a:spcBef>
                <a:spcPts val="1000"/>
              </a:spcBef>
              <a:spcAft>
                <a:spcPts val="0"/>
              </a:spcAft>
              <a:buNone/>
              <a:defRPr sz="1100"/>
            </a:lvl8pPr>
            <a:lvl9pPr lvl="8" rtl="0">
              <a:spcBef>
                <a:spcPts val="1000"/>
              </a:spcBef>
              <a:spcAft>
                <a:spcPts val="1000"/>
              </a:spcAft>
              <a:buNone/>
              <a:defRPr sz="1100"/>
            </a:lvl9pPr>
          </a:lstStyle>
          <a:p/>
        </p:txBody>
      </p:sp>
      <p:sp>
        <p:nvSpPr>
          <p:cNvPr id="345" name="Google Shape;345;p31"/>
          <p:cNvSpPr txBox="1"/>
          <p:nvPr>
            <p:ph idx="4" type="title"/>
          </p:nvPr>
        </p:nvSpPr>
        <p:spPr>
          <a:xfrm>
            <a:off x="4401325" y="2734750"/>
            <a:ext cx="3996000" cy="3399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1200"/>
            </a:lvl1pPr>
            <a:lvl2pPr lvl="1" rtl="0">
              <a:spcBef>
                <a:spcPts val="0"/>
              </a:spcBef>
              <a:spcAft>
                <a:spcPts val="0"/>
              </a:spcAft>
              <a:buNone/>
              <a:defRPr sz="1200"/>
            </a:lvl2pPr>
            <a:lvl3pPr lvl="2" rtl="0">
              <a:spcBef>
                <a:spcPts val="0"/>
              </a:spcBef>
              <a:spcAft>
                <a:spcPts val="0"/>
              </a:spcAft>
              <a:buNone/>
              <a:defRPr sz="1200"/>
            </a:lvl3pPr>
            <a:lvl4pPr lvl="3" rtl="0">
              <a:spcBef>
                <a:spcPts val="0"/>
              </a:spcBef>
              <a:spcAft>
                <a:spcPts val="0"/>
              </a:spcAft>
              <a:buNone/>
              <a:defRPr sz="1200"/>
            </a:lvl4pPr>
            <a:lvl5pPr lvl="4" rtl="0">
              <a:spcBef>
                <a:spcPts val="0"/>
              </a:spcBef>
              <a:spcAft>
                <a:spcPts val="0"/>
              </a:spcAft>
              <a:buNone/>
              <a:defRPr sz="1200"/>
            </a:lvl5pPr>
            <a:lvl6pPr lvl="5" rtl="0">
              <a:spcBef>
                <a:spcPts val="0"/>
              </a:spcBef>
              <a:spcAft>
                <a:spcPts val="0"/>
              </a:spcAft>
              <a:buNone/>
              <a:defRPr sz="1200"/>
            </a:lvl6pPr>
            <a:lvl7pPr lvl="6" rtl="0">
              <a:spcBef>
                <a:spcPts val="0"/>
              </a:spcBef>
              <a:spcAft>
                <a:spcPts val="0"/>
              </a:spcAft>
              <a:buNone/>
              <a:defRPr sz="1200"/>
            </a:lvl7pPr>
            <a:lvl8pPr lvl="7" rtl="0">
              <a:spcBef>
                <a:spcPts val="0"/>
              </a:spcBef>
              <a:spcAft>
                <a:spcPts val="0"/>
              </a:spcAft>
              <a:buNone/>
              <a:defRPr sz="1200"/>
            </a:lvl8pPr>
            <a:lvl9pPr lvl="8" rtl="0">
              <a:spcBef>
                <a:spcPts val="0"/>
              </a:spcBef>
              <a:spcAft>
                <a:spcPts val="0"/>
              </a:spcAft>
              <a:buNone/>
              <a:defRPr sz="1200"/>
            </a:lvl9pPr>
          </a:lstStyle>
          <a:p/>
        </p:txBody>
      </p:sp>
      <p:sp>
        <p:nvSpPr>
          <p:cNvPr id="346" name="Google Shape;346;p31"/>
          <p:cNvSpPr txBox="1"/>
          <p:nvPr>
            <p:ph idx="5" type="subTitle"/>
          </p:nvPr>
        </p:nvSpPr>
        <p:spPr>
          <a:xfrm>
            <a:off x="4401325" y="3074650"/>
            <a:ext cx="3996000" cy="7269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100"/>
            </a:lvl1pPr>
            <a:lvl2pPr lvl="1" rtl="0">
              <a:spcBef>
                <a:spcPts val="1000"/>
              </a:spcBef>
              <a:spcAft>
                <a:spcPts val="0"/>
              </a:spcAft>
              <a:buNone/>
              <a:defRPr sz="1100"/>
            </a:lvl2pPr>
            <a:lvl3pPr lvl="2" rtl="0">
              <a:spcBef>
                <a:spcPts val="1000"/>
              </a:spcBef>
              <a:spcAft>
                <a:spcPts val="0"/>
              </a:spcAft>
              <a:buNone/>
              <a:defRPr sz="1100"/>
            </a:lvl3pPr>
            <a:lvl4pPr lvl="3" rtl="0">
              <a:spcBef>
                <a:spcPts val="1000"/>
              </a:spcBef>
              <a:spcAft>
                <a:spcPts val="0"/>
              </a:spcAft>
              <a:buNone/>
              <a:defRPr sz="1100"/>
            </a:lvl4pPr>
            <a:lvl5pPr lvl="4" rtl="0">
              <a:spcBef>
                <a:spcPts val="1000"/>
              </a:spcBef>
              <a:spcAft>
                <a:spcPts val="0"/>
              </a:spcAft>
              <a:buNone/>
              <a:defRPr sz="1100"/>
            </a:lvl5pPr>
            <a:lvl6pPr lvl="5" rtl="0">
              <a:spcBef>
                <a:spcPts val="1000"/>
              </a:spcBef>
              <a:spcAft>
                <a:spcPts val="0"/>
              </a:spcAft>
              <a:buNone/>
              <a:defRPr sz="1100"/>
            </a:lvl6pPr>
            <a:lvl7pPr lvl="6" rtl="0">
              <a:spcBef>
                <a:spcPts val="1000"/>
              </a:spcBef>
              <a:spcAft>
                <a:spcPts val="0"/>
              </a:spcAft>
              <a:buNone/>
              <a:defRPr sz="1100"/>
            </a:lvl7pPr>
            <a:lvl8pPr lvl="7" rtl="0">
              <a:spcBef>
                <a:spcPts val="1000"/>
              </a:spcBef>
              <a:spcAft>
                <a:spcPts val="0"/>
              </a:spcAft>
              <a:buNone/>
              <a:defRPr sz="1100"/>
            </a:lvl8pPr>
            <a:lvl9pPr lvl="8" rtl="0">
              <a:spcBef>
                <a:spcPts val="1000"/>
              </a:spcBef>
              <a:spcAft>
                <a:spcPts val="1000"/>
              </a:spcAft>
              <a:buNone/>
              <a:defRPr sz="1100"/>
            </a:lvl9pPr>
          </a:lstStyle>
          <a:p/>
        </p:txBody>
      </p:sp>
      <p:pic>
        <p:nvPicPr>
          <p:cNvPr id="347" name="Google Shape;347;p31"/>
          <p:cNvPicPr preferRelativeResize="0"/>
          <p:nvPr/>
        </p:nvPicPr>
        <p:blipFill rotWithShape="1">
          <a:blip r:embed="rId2">
            <a:alphaModFix/>
          </a:blip>
          <a:srcRect b="0" l="179" r="169" t="0"/>
          <a:stretch/>
        </p:blipFill>
        <p:spPr>
          <a:xfrm>
            <a:off x="775050" y="1455150"/>
            <a:ext cx="3371950" cy="3073450"/>
          </a:xfrm>
          <a:prstGeom prst="rect">
            <a:avLst/>
          </a:prstGeom>
          <a:noFill/>
          <a:ln>
            <a:noFill/>
          </a:ln>
        </p:spPr>
      </p:pic>
      <p:pic>
        <p:nvPicPr>
          <p:cNvPr id="348" name="Google Shape;348;p31"/>
          <p:cNvPicPr preferRelativeResize="0"/>
          <p:nvPr/>
        </p:nvPicPr>
        <p:blipFill>
          <a:blip r:embed="rId3">
            <a:alphaModFix/>
          </a:blip>
          <a:stretch>
            <a:fillRect/>
          </a:stretch>
        </p:blipFill>
        <p:spPr>
          <a:xfrm>
            <a:off x="7269911" y="4702750"/>
            <a:ext cx="1429789" cy="400325"/>
          </a:xfrm>
          <a:prstGeom prst="rect">
            <a:avLst/>
          </a:prstGeom>
          <a:noFill/>
          <a:ln>
            <a:noFill/>
          </a:ln>
        </p:spPr>
      </p:pic>
      <p:sp>
        <p:nvSpPr>
          <p:cNvPr id="349" name="Google Shape;349;p31"/>
          <p:cNvSpPr/>
          <p:nvPr/>
        </p:nvSpPr>
        <p:spPr>
          <a:xfrm>
            <a:off x="8759800" y="0"/>
            <a:ext cx="385200" cy="5143500"/>
          </a:xfrm>
          <a:prstGeom prst="rect">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31"/>
          <p:cNvSpPr/>
          <p:nvPr/>
        </p:nvSpPr>
        <p:spPr>
          <a:xfrm>
            <a:off x="8839450" y="4736475"/>
            <a:ext cx="225900" cy="2259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31"/>
          <p:cNvSpPr txBox="1"/>
          <p:nvPr>
            <p:ph idx="12" type="sldNum"/>
          </p:nvPr>
        </p:nvSpPr>
        <p:spPr>
          <a:xfrm>
            <a:off x="8837554" y="4726575"/>
            <a:ext cx="225900" cy="245700"/>
          </a:xfrm>
          <a:prstGeom prst="rect">
            <a:avLst/>
          </a:prstGeom>
        </p:spPr>
        <p:txBody>
          <a:bodyPr anchorCtr="0" anchor="ctr" bIns="0" lIns="0" spcFirstLastPara="1" rIns="0" wrap="square" tIns="0">
            <a:noAutofit/>
          </a:bodyPr>
          <a:lstStyle>
            <a:lvl1pPr lvl="0" rtl="0" algn="ctr">
              <a:buNone/>
              <a:defRPr sz="800">
                <a:solidFill>
                  <a:srgbClr val="FFFFFF"/>
                </a:solidFill>
                <a:latin typeface="Rubik"/>
                <a:ea typeface="Rubik"/>
                <a:cs typeface="Rubik"/>
                <a:sym typeface="Rubik"/>
              </a:defRPr>
            </a:lvl1pPr>
            <a:lvl2pPr lvl="1" rtl="0" algn="ctr">
              <a:buNone/>
              <a:defRPr sz="800">
                <a:solidFill>
                  <a:srgbClr val="FFFFFF"/>
                </a:solidFill>
                <a:latin typeface="Rubik"/>
                <a:ea typeface="Rubik"/>
                <a:cs typeface="Rubik"/>
                <a:sym typeface="Rubik"/>
              </a:defRPr>
            </a:lvl2pPr>
            <a:lvl3pPr lvl="2" rtl="0" algn="ctr">
              <a:buNone/>
              <a:defRPr sz="800">
                <a:solidFill>
                  <a:srgbClr val="FFFFFF"/>
                </a:solidFill>
                <a:latin typeface="Rubik"/>
                <a:ea typeface="Rubik"/>
                <a:cs typeface="Rubik"/>
                <a:sym typeface="Rubik"/>
              </a:defRPr>
            </a:lvl3pPr>
            <a:lvl4pPr lvl="3" rtl="0" algn="ctr">
              <a:buNone/>
              <a:defRPr sz="800">
                <a:solidFill>
                  <a:srgbClr val="FFFFFF"/>
                </a:solidFill>
                <a:latin typeface="Rubik"/>
                <a:ea typeface="Rubik"/>
                <a:cs typeface="Rubik"/>
                <a:sym typeface="Rubik"/>
              </a:defRPr>
            </a:lvl4pPr>
            <a:lvl5pPr lvl="4" rtl="0" algn="ctr">
              <a:buNone/>
              <a:defRPr sz="800">
                <a:solidFill>
                  <a:srgbClr val="FFFFFF"/>
                </a:solidFill>
                <a:latin typeface="Rubik"/>
                <a:ea typeface="Rubik"/>
                <a:cs typeface="Rubik"/>
                <a:sym typeface="Rubik"/>
              </a:defRPr>
            </a:lvl5pPr>
            <a:lvl6pPr lvl="5" rtl="0" algn="ctr">
              <a:buNone/>
              <a:defRPr sz="800">
                <a:solidFill>
                  <a:srgbClr val="FFFFFF"/>
                </a:solidFill>
                <a:latin typeface="Rubik"/>
                <a:ea typeface="Rubik"/>
                <a:cs typeface="Rubik"/>
                <a:sym typeface="Rubik"/>
              </a:defRPr>
            </a:lvl6pPr>
            <a:lvl7pPr lvl="6" rtl="0" algn="ctr">
              <a:buNone/>
              <a:defRPr sz="800">
                <a:solidFill>
                  <a:srgbClr val="FFFFFF"/>
                </a:solidFill>
                <a:latin typeface="Rubik"/>
                <a:ea typeface="Rubik"/>
                <a:cs typeface="Rubik"/>
                <a:sym typeface="Rubik"/>
              </a:defRPr>
            </a:lvl7pPr>
            <a:lvl8pPr lvl="7" rtl="0" algn="ctr">
              <a:buNone/>
              <a:defRPr sz="800">
                <a:solidFill>
                  <a:srgbClr val="FFFFFF"/>
                </a:solidFill>
                <a:latin typeface="Rubik"/>
                <a:ea typeface="Rubik"/>
                <a:cs typeface="Rubik"/>
                <a:sym typeface="Rubik"/>
              </a:defRPr>
            </a:lvl8pPr>
            <a:lvl9pPr lvl="8" rtl="0" algn="ctr">
              <a:buNone/>
              <a:defRPr sz="800">
                <a:solidFill>
                  <a:srgbClr val="FFFFFF"/>
                </a:solidFill>
                <a:latin typeface="Rubik"/>
                <a:ea typeface="Rubik"/>
                <a:cs typeface="Rubik"/>
                <a:sym typeface="Rubik"/>
              </a:defRPr>
            </a:lvl9pPr>
          </a:lstStyle>
          <a:p>
            <a:pPr indent="0" lvl="0" marL="0" rtl="0" algn="ctr">
              <a:spcBef>
                <a:spcPts val="0"/>
              </a:spcBef>
              <a:spcAft>
                <a:spcPts val="0"/>
              </a:spcAft>
              <a:buNone/>
            </a:pPr>
            <a:fld id="{00000000-1234-1234-1234-123412341234}" type="slidenum">
              <a:rPr lang="en-GB"/>
              <a:t>‹#›</a:t>
            </a:fld>
            <a:endParaRPr/>
          </a:p>
        </p:txBody>
      </p:sp>
      <p:sp>
        <p:nvSpPr>
          <p:cNvPr id="352" name="Google Shape;352;p31"/>
          <p:cNvSpPr txBox="1"/>
          <p:nvPr/>
        </p:nvSpPr>
        <p:spPr>
          <a:xfrm rot="5393271">
            <a:off x="7341143" y="1458325"/>
            <a:ext cx="3218706"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solidFill>
                  <a:schemeClr val="dk1"/>
                </a:solidFill>
                <a:latin typeface="Rubik SemiBold"/>
                <a:ea typeface="Rubik SemiBold"/>
                <a:cs typeface="Rubik SemiBold"/>
                <a:sym typeface="Rubik SemiBold"/>
              </a:rPr>
              <a:t>Nordcloud  confidential  |  </a:t>
            </a:r>
            <a:r>
              <a:rPr lang="en-GB" sz="900">
                <a:solidFill>
                  <a:schemeClr val="dk1"/>
                </a:solidFill>
                <a:latin typeface="Rubik Light"/>
                <a:ea typeface="Rubik Light"/>
                <a:cs typeface="Rubik Light"/>
                <a:sym typeface="Rubik Light"/>
              </a:rPr>
              <a:t>Internal use only</a:t>
            </a:r>
            <a:endParaRPr sz="900">
              <a:solidFill>
                <a:schemeClr val="dk1"/>
              </a:solidFill>
              <a:latin typeface="Rubik Light"/>
              <a:ea typeface="Rubik Light"/>
              <a:cs typeface="Rubik Light"/>
              <a:sym typeface="Rubik Light"/>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2">
  <p:cSld name="TITLE_ONLY_1_3">
    <p:bg>
      <p:bgPr>
        <a:solidFill>
          <a:schemeClr val="accent1"/>
        </a:solidFill>
      </p:bgPr>
    </p:bg>
    <p:spTree>
      <p:nvGrpSpPr>
        <p:cNvPr id="353" name="Shape 353"/>
        <p:cNvGrpSpPr/>
        <p:nvPr/>
      </p:nvGrpSpPr>
      <p:grpSpPr>
        <a:xfrm>
          <a:off x="0" y="0"/>
          <a:ext cx="0" cy="0"/>
          <a:chOff x="0" y="0"/>
          <a:chExt cx="0" cy="0"/>
        </a:xfrm>
      </p:grpSpPr>
      <p:pic>
        <p:nvPicPr>
          <p:cNvPr id="354" name="Google Shape;354;p32"/>
          <p:cNvPicPr preferRelativeResize="0"/>
          <p:nvPr/>
        </p:nvPicPr>
        <p:blipFill rotWithShape="1">
          <a:blip r:embed="rId2">
            <a:alphaModFix/>
          </a:blip>
          <a:srcRect b="40950" l="26390" r="46774" t="0"/>
          <a:stretch/>
        </p:blipFill>
        <p:spPr>
          <a:xfrm>
            <a:off x="6657176" y="513125"/>
            <a:ext cx="2486824" cy="4630376"/>
          </a:xfrm>
          <a:prstGeom prst="rect">
            <a:avLst/>
          </a:prstGeom>
          <a:noFill/>
          <a:ln>
            <a:noFill/>
          </a:ln>
        </p:spPr>
      </p:pic>
      <p:pic>
        <p:nvPicPr>
          <p:cNvPr id="355" name="Google Shape;355;p32"/>
          <p:cNvPicPr preferRelativeResize="0"/>
          <p:nvPr/>
        </p:nvPicPr>
        <p:blipFill rotWithShape="1">
          <a:blip r:embed="rId2">
            <a:alphaModFix/>
          </a:blip>
          <a:srcRect b="2167" l="32387" r="25703" t="73254"/>
          <a:stretch/>
        </p:blipFill>
        <p:spPr>
          <a:xfrm rot="-12">
            <a:off x="-3" y="2604356"/>
            <a:ext cx="4329701" cy="2539136"/>
          </a:xfrm>
          <a:prstGeom prst="rect">
            <a:avLst/>
          </a:prstGeom>
          <a:noFill/>
          <a:ln>
            <a:noFill/>
          </a:ln>
        </p:spPr>
      </p:pic>
      <p:sp>
        <p:nvSpPr>
          <p:cNvPr id="356" name="Google Shape;356;p32"/>
          <p:cNvSpPr/>
          <p:nvPr/>
        </p:nvSpPr>
        <p:spPr>
          <a:xfrm>
            <a:off x="3519900" y="1467863"/>
            <a:ext cx="2104200" cy="3066000"/>
          </a:xfrm>
          <a:prstGeom prst="roundRect">
            <a:avLst>
              <a:gd fmla="val 16667" name="adj"/>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357" name="Google Shape;357;p32"/>
          <p:cNvSpPr/>
          <p:nvPr/>
        </p:nvSpPr>
        <p:spPr>
          <a:xfrm>
            <a:off x="1222100" y="1467863"/>
            <a:ext cx="2104200" cy="30660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358" name="Google Shape;358;p32"/>
          <p:cNvSpPr/>
          <p:nvPr/>
        </p:nvSpPr>
        <p:spPr>
          <a:xfrm>
            <a:off x="5817700" y="1467863"/>
            <a:ext cx="2104200" cy="3066000"/>
          </a:xfrm>
          <a:prstGeom prst="roundRect">
            <a:avLst>
              <a:gd fmla="val 16667" name="adj"/>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359" name="Google Shape;359;p32"/>
          <p:cNvSpPr txBox="1"/>
          <p:nvPr>
            <p:ph type="title"/>
          </p:nvPr>
        </p:nvSpPr>
        <p:spPr>
          <a:xfrm>
            <a:off x="1358603" y="2112328"/>
            <a:ext cx="1831200" cy="539100"/>
          </a:xfrm>
          <a:prstGeom prst="rect">
            <a:avLst/>
          </a:prstGeom>
          <a:noFill/>
        </p:spPr>
        <p:txBody>
          <a:bodyPr anchorCtr="0" anchor="b" bIns="91425" lIns="91425" spcFirstLastPara="1" rIns="91425" wrap="square" tIns="91425">
            <a:noAutofit/>
          </a:bodyPr>
          <a:lstStyle>
            <a:lvl1pPr lvl="0" rtl="0">
              <a:spcBef>
                <a:spcPts val="0"/>
              </a:spcBef>
              <a:spcAft>
                <a:spcPts val="0"/>
              </a:spcAft>
              <a:buNone/>
              <a:defRPr sz="1200"/>
            </a:lvl1pPr>
            <a:lvl2pPr lvl="1" rtl="0">
              <a:spcBef>
                <a:spcPts val="0"/>
              </a:spcBef>
              <a:spcAft>
                <a:spcPts val="0"/>
              </a:spcAft>
              <a:buNone/>
              <a:defRPr sz="2000"/>
            </a:lvl2pPr>
            <a:lvl3pPr lvl="2" rtl="0">
              <a:spcBef>
                <a:spcPts val="0"/>
              </a:spcBef>
              <a:spcAft>
                <a:spcPts val="0"/>
              </a:spcAft>
              <a:buNone/>
              <a:defRPr sz="2000"/>
            </a:lvl3pPr>
            <a:lvl4pPr lvl="3" rtl="0">
              <a:spcBef>
                <a:spcPts val="0"/>
              </a:spcBef>
              <a:spcAft>
                <a:spcPts val="0"/>
              </a:spcAft>
              <a:buNone/>
              <a:defRPr sz="2000"/>
            </a:lvl4pPr>
            <a:lvl5pPr lvl="4" rtl="0">
              <a:spcBef>
                <a:spcPts val="0"/>
              </a:spcBef>
              <a:spcAft>
                <a:spcPts val="0"/>
              </a:spcAft>
              <a:buNone/>
              <a:defRPr sz="2000"/>
            </a:lvl5pPr>
            <a:lvl6pPr lvl="5" rtl="0">
              <a:spcBef>
                <a:spcPts val="0"/>
              </a:spcBef>
              <a:spcAft>
                <a:spcPts val="0"/>
              </a:spcAft>
              <a:buNone/>
              <a:defRPr sz="2000"/>
            </a:lvl6pPr>
            <a:lvl7pPr lvl="6" rtl="0">
              <a:spcBef>
                <a:spcPts val="0"/>
              </a:spcBef>
              <a:spcAft>
                <a:spcPts val="0"/>
              </a:spcAft>
              <a:buNone/>
              <a:defRPr sz="2000"/>
            </a:lvl7pPr>
            <a:lvl8pPr lvl="7" rtl="0">
              <a:spcBef>
                <a:spcPts val="0"/>
              </a:spcBef>
              <a:spcAft>
                <a:spcPts val="0"/>
              </a:spcAft>
              <a:buNone/>
              <a:defRPr sz="2000"/>
            </a:lvl8pPr>
            <a:lvl9pPr lvl="8" rtl="0">
              <a:spcBef>
                <a:spcPts val="0"/>
              </a:spcBef>
              <a:spcAft>
                <a:spcPts val="0"/>
              </a:spcAft>
              <a:buNone/>
              <a:defRPr sz="2000"/>
            </a:lvl9pPr>
          </a:lstStyle>
          <a:p/>
        </p:txBody>
      </p:sp>
      <p:sp>
        <p:nvSpPr>
          <p:cNvPr id="360" name="Google Shape;360;p32"/>
          <p:cNvSpPr txBox="1"/>
          <p:nvPr>
            <p:ph idx="1" type="subTitle"/>
          </p:nvPr>
        </p:nvSpPr>
        <p:spPr>
          <a:xfrm>
            <a:off x="1358600" y="2651306"/>
            <a:ext cx="1831200" cy="1680600"/>
          </a:xfrm>
          <a:prstGeom prst="rect">
            <a:avLst/>
          </a:prstGeom>
          <a:noFill/>
        </p:spPr>
        <p:txBody>
          <a:bodyPr anchorCtr="0" anchor="t" bIns="91425" lIns="91425" spcFirstLastPara="1" rIns="91425" wrap="square" tIns="91425">
            <a:noAutofit/>
          </a:bodyPr>
          <a:lstStyle>
            <a:lvl1pPr lvl="0" rtl="0">
              <a:spcBef>
                <a:spcPts val="0"/>
              </a:spcBef>
              <a:spcAft>
                <a:spcPts val="0"/>
              </a:spcAft>
              <a:buNone/>
              <a:defRPr sz="1000"/>
            </a:lvl1pPr>
            <a:lvl2pPr lvl="1" rtl="0">
              <a:spcBef>
                <a:spcPts val="1000"/>
              </a:spcBef>
              <a:spcAft>
                <a:spcPts val="0"/>
              </a:spcAft>
              <a:buNone/>
              <a:defRPr sz="1100"/>
            </a:lvl2pPr>
            <a:lvl3pPr lvl="2" rtl="0">
              <a:spcBef>
                <a:spcPts val="1000"/>
              </a:spcBef>
              <a:spcAft>
                <a:spcPts val="0"/>
              </a:spcAft>
              <a:buNone/>
              <a:defRPr sz="1100"/>
            </a:lvl3pPr>
            <a:lvl4pPr lvl="3" rtl="0">
              <a:spcBef>
                <a:spcPts val="1000"/>
              </a:spcBef>
              <a:spcAft>
                <a:spcPts val="0"/>
              </a:spcAft>
              <a:buNone/>
              <a:defRPr sz="1100"/>
            </a:lvl4pPr>
            <a:lvl5pPr lvl="4" rtl="0">
              <a:spcBef>
                <a:spcPts val="1000"/>
              </a:spcBef>
              <a:spcAft>
                <a:spcPts val="0"/>
              </a:spcAft>
              <a:buNone/>
              <a:defRPr sz="1100"/>
            </a:lvl5pPr>
            <a:lvl6pPr lvl="5" rtl="0">
              <a:spcBef>
                <a:spcPts val="1000"/>
              </a:spcBef>
              <a:spcAft>
                <a:spcPts val="0"/>
              </a:spcAft>
              <a:buNone/>
              <a:defRPr sz="1100"/>
            </a:lvl6pPr>
            <a:lvl7pPr lvl="6" rtl="0">
              <a:spcBef>
                <a:spcPts val="1000"/>
              </a:spcBef>
              <a:spcAft>
                <a:spcPts val="0"/>
              </a:spcAft>
              <a:buNone/>
              <a:defRPr sz="1100"/>
            </a:lvl7pPr>
            <a:lvl8pPr lvl="7" rtl="0">
              <a:spcBef>
                <a:spcPts val="1000"/>
              </a:spcBef>
              <a:spcAft>
                <a:spcPts val="0"/>
              </a:spcAft>
              <a:buNone/>
              <a:defRPr sz="1100"/>
            </a:lvl8pPr>
            <a:lvl9pPr lvl="8" rtl="0">
              <a:spcBef>
                <a:spcPts val="1000"/>
              </a:spcBef>
              <a:spcAft>
                <a:spcPts val="1000"/>
              </a:spcAft>
              <a:buNone/>
              <a:defRPr sz="1100"/>
            </a:lvl9pPr>
          </a:lstStyle>
          <a:p/>
        </p:txBody>
      </p:sp>
      <p:sp>
        <p:nvSpPr>
          <p:cNvPr id="361" name="Google Shape;361;p32"/>
          <p:cNvSpPr txBox="1"/>
          <p:nvPr>
            <p:ph idx="2" type="title"/>
          </p:nvPr>
        </p:nvSpPr>
        <p:spPr>
          <a:xfrm>
            <a:off x="3656403" y="2112328"/>
            <a:ext cx="1831200" cy="539100"/>
          </a:xfrm>
          <a:prstGeom prst="rect">
            <a:avLst/>
          </a:prstGeom>
          <a:noFill/>
        </p:spPr>
        <p:txBody>
          <a:bodyPr anchorCtr="0" anchor="b" bIns="91425" lIns="91425" spcFirstLastPara="1" rIns="91425" wrap="square" tIns="91425">
            <a:noAutofit/>
          </a:bodyPr>
          <a:lstStyle>
            <a:lvl1pPr lvl="0" rtl="0">
              <a:spcBef>
                <a:spcPts val="0"/>
              </a:spcBef>
              <a:spcAft>
                <a:spcPts val="0"/>
              </a:spcAft>
              <a:buNone/>
              <a:defRPr sz="1200"/>
            </a:lvl1pPr>
            <a:lvl2pPr lvl="1" rtl="0">
              <a:spcBef>
                <a:spcPts val="0"/>
              </a:spcBef>
              <a:spcAft>
                <a:spcPts val="0"/>
              </a:spcAft>
              <a:buNone/>
              <a:defRPr sz="2000"/>
            </a:lvl2pPr>
            <a:lvl3pPr lvl="2" rtl="0">
              <a:spcBef>
                <a:spcPts val="0"/>
              </a:spcBef>
              <a:spcAft>
                <a:spcPts val="0"/>
              </a:spcAft>
              <a:buNone/>
              <a:defRPr sz="2000"/>
            </a:lvl3pPr>
            <a:lvl4pPr lvl="3" rtl="0">
              <a:spcBef>
                <a:spcPts val="0"/>
              </a:spcBef>
              <a:spcAft>
                <a:spcPts val="0"/>
              </a:spcAft>
              <a:buNone/>
              <a:defRPr sz="2000"/>
            </a:lvl4pPr>
            <a:lvl5pPr lvl="4" rtl="0">
              <a:spcBef>
                <a:spcPts val="0"/>
              </a:spcBef>
              <a:spcAft>
                <a:spcPts val="0"/>
              </a:spcAft>
              <a:buNone/>
              <a:defRPr sz="2000"/>
            </a:lvl5pPr>
            <a:lvl6pPr lvl="5" rtl="0">
              <a:spcBef>
                <a:spcPts val="0"/>
              </a:spcBef>
              <a:spcAft>
                <a:spcPts val="0"/>
              </a:spcAft>
              <a:buNone/>
              <a:defRPr sz="2000"/>
            </a:lvl6pPr>
            <a:lvl7pPr lvl="6" rtl="0">
              <a:spcBef>
                <a:spcPts val="0"/>
              </a:spcBef>
              <a:spcAft>
                <a:spcPts val="0"/>
              </a:spcAft>
              <a:buNone/>
              <a:defRPr sz="2000"/>
            </a:lvl7pPr>
            <a:lvl8pPr lvl="7" rtl="0">
              <a:spcBef>
                <a:spcPts val="0"/>
              </a:spcBef>
              <a:spcAft>
                <a:spcPts val="0"/>
              </a:spcAft>
              <a:buNone/>
              <a:defRPr sz="2000"/>
            </a:lvl8pPr>
            <a:lvl9pPr lvl="8" rtl="0">
              <a:spcBef>
                <a:spcPts val="0"/>
              </a:spcBef>
              <a:spcAft>
                <a:spcPts val="0"/>
              </a:spcAft>
              <a:buNone/>
              <a:defRPr sz="2000"/>
            </a:lvl9pPr>
          </a:lstStyle>
          <a:p/>
        </p:txBody>
      </p:sp>
      <p:sp>
        <p:nvSpPr>
          <p:cNvPr id="362" name="Google Shape;362;p32"/>
          <p:cNvSpPr txBox="1"/>
          <p:nvPr>
            <p:ph idx="3" type="subTitle"/>
          </p:nvPr>
        </p:nvSpPr>
        <p:spPr>
          <a:xfrm>
            <a:off x="3656400" y="2651306"/>
            <a:ext cx="1831200" cy="1680600"/>
          </a:xfrm>
          <a:prstGeom prst="rect">
            <a:avLst/>
          </a:prstGeom>
          <a:noFill/>
        </p:spPr>
        <p:txBody>
          <a:bodyPr anchorCtr="0" anchor="t" bIns="91425" lIns="91425" spcFirstLastPara="1" rIns="91425" wrap="square" tIns="91425">
            <a:noAutofit/>
          </a:bodyPr>
          <a:lstStyle>
            <a:lvl1pPr lvl="0" rtl="0">
              <a:spcBef>
                <a:spcPts val="0"/>
              </a:spcBef>
              <a:spcAft>
                <a:spcPts val="0"/>
              </a:spcAft>
              <a:buNone/>
              <a:defRPr sz="1000"/>
            </a:lvl1pPr>
            <a:lvl2pPr lvl="1" rtl="0">
              <a:spcBef>
                <a:spcPts val="1000"/>
              </a:spcBef>
              <a:spcAft>
                <a:spcPts val="0"/>
              </a:spcAft>
              <a:buNone/>
              <a:defRPr sz="1100"/>
            </a:lvl2pPr>
            <a:lvl3pPr lvl="2" rtl="0">
              <a:spcBef>
                <a:spcPts val="1000"/>
              </a:spcBef>
              <a:spcAft>
                <a:spcPts val="0"/>
              </a:spcAft>
              <a:buNone/>
              <a:defRPr sz="1100"/>
            </a:lvl3pPr>
            <a:lvl4pPr lvl="3" rtl="0">
              <a:spcBef>
                <a:spcPts val="1000"/>
              </a:spcBef>
              <a:spcAft>
                <a:spcPts val="0"/>
              </a:spcAft>
              <a:buNone/>
              <a:defRPr sz="1100"/>
            </a:lvl4pPr>
            <a:lvl5pPr lvl="4" rtl="0">
              <a:spcBef>
                <a:spcPts val="1000"/>
              </a:spcBef>
              <a:spcAft>
                <a:spcPts val="0"/>
              </a:spcAft>
              <a:buNone/>
              <a:defRPr sz="1100"/>
            </a:lvl5pPr>
            <a:lvl6pPr lvl="5" rtl="0">
              <a:spcBef>
                <a:spcPts val="1000"/>
              </a:spcBef>
              <a:spcAft>
                <a:spcPts val="0"/>
              </a:spcAft>
              <a:buNone/>
              <a:defRPr sz="1100"/>
            </a:lvl6pPr>
            <a:lvl7pPr lvl="6" rtl="0">
              <a:spcBef>
                <a:spcPts val="1000"/>
              </a:spcBef>
              <a:spcAft>
                <a:spcPts val="0"/>
              </a:spcAft>
              <a:buNone/>
              <a:defRPr sz="1100"/>
            </a:lvl7pPr>
            <a:lvl8pPr lvl="7" rtl="0">
              <a:spcBef>
                <a:spcPts val="1000"/>
              </a:spcBef>
              <a:spcAft>
                <a:spcPts val="0"/>
              </a:spcAft>
              <a:buNone/>
              <a:defRPr sz="1100"/>
            </a:lvl8pPr>
            <a:lvl9pPr lvl="8" rtl="0">
              <a:spcBef>
                <a:spcPts val="1000"/>
              </a:spcBef>
              <a:spcAft>
                <a:spcPts val="1000"/>
              </a:spcAft>
              <a:buNone/>
              <a:defRPr sz="1100"/>
            </a:lvl9pPr>
          </a:lstStyle>
          <a:p/>
        </p:txBody>
      </p:sp>
      <p:sp>
        <p:nvSpPr>
          <p:cNvPr id="363" name="Google Shape;363;p32"/>
          <p:cNvSpPr txBox="1"/>
          <p:nvPr>
            <p:ph idx="4" type="title"/>
          </p:nvPr>
        </p:nvSpPr>
        <p:spPr>
          <a:xfrm>
            <a:off x="5954203" y="2112328"/>
            <a:ext cx="1831200" cy="539100"/>
          </a:xfrm>
          <a:prstGeom prst="rect">
            <a:avLst/>
          </a:prstGeom>
          <a:noFill/>
        </p:spPr>
        <p:txBody>
          <a:bodyPr anchorCtr="0" anchor="b" bIns="91425" lIns="91425" spcFirstLastPara="1" rIns="91425" wrap="square" tIns="91425">
            <a:noAutofit/>
          </a:bodyPr>
          <a:lstStyle>
            <a:lvl1pPr lvl="0" rtl="0">
              <a:spcBef>
                <a:spcPts val="0"/>
              </a:spcBef>
              <a:spcAft>
                <a:spcPts val="0"/>
              </a:spcAft>
              <a:buNone/>
              <a:defRPr sz="1200"/>
            </a:lvl1pPr>
            <a:lvl2pPr lvl="1" rtl="0">
              <a:spcBef>
                <a:spcPts val="0"/>
              </a:spcBef>
              <a:spcAft>
                <a:spcPts val="0"/>
              </a:spcAft>
              <a:buNone/>
              <a:defRPr sz="2000"/>
            </a:lvl2pPr>
            <a:lvl3pPr lvl="2" rtl="0">
              <a:spcBef>
                <a:spcPts val="0"/>
              </a:spcBef>
              <a:spcAft>
                <a:spcPts val="0"/>
              </a:spcAft>
              <a:buNone/>
              <a:defRPr sz="2000"/>
            </a:lvl3pPr>
            <a:lvl4pPr lvl="3" rtl="0">
              <a:spcBef>
                <a:spcPts val="0"/>
              </a:spcBef>
              <a:spcAft>
                <a:spcPts val="0"/>
              </a:spcAft>
              <a:buNone/>
              <a:defRPr sz="2000"/>
            </a:lvl4pPr>
            <a:lvl5pPr lvl="4" rtl="0">
              <a:spcBef>
                <a:spcPts val="0"/>
              </a:spcBef>
              <a:spcAft>
                <a:spcPts val="0"/>
              </a:spcAft>
              <a:buNone/>
              <a:defRPr sz="2000"/>
            </a:lvl5pPr>
            <a:lvl6pPr lvl="5" rtl="0">
              <a:spcBef>
                <a:spcPts val="0"/>
              </a:spcBef>
              <a:spcAft>
                <a:spcPts val="0"/>
              </a:spcAft>
              <a:buNone/>
              <a:defRPr sz="2000"/>
            </a:lvl6pPr>
            <a:lvl7pPr lvl="6" rtl="0">
              <a:spcBef>
                <a:spcPts val="0"/>
              </a:spcBef>
              <a:spcAft>
                <a:spcPts val="0"/>
              </a:spcAft>
              <a:buNone/>
              <a:defRPr sz="2000"/>
            </a:lvl7pPr>
            <a:lvl8pPr lvl="7" rtl="0">
              <a:spcBef>
                <a:spcPts val="0"/>
              </a:spcBef>
              <a:spcAft>
                <a:spcPts val="0"/>
              </a:spcAft>
              <a:buNone/>
              <a:defRPr sz="2000"/>
            </a:lvl8pPr>
            <a:lvl9pPr lvl="8" rtl="0">
              <a:spcBef>
                <a:spcPts val="0"/>
              </a:spcBef>
              <a:spcAft>
                <a:spcPts val="0"/>
              </a:spcAft>
              <a:buNone/>
              <a:defRPr sz="2000"/>
            </a:lvl9pPr>
          </a:lstStyle>
          <a:p/>
        </p:txBody>
      </p:sp>
      <p:sp>
        <p:nvSpPr>
          <p:cNvPr id="364" name="Google Shape;364;p32"/>
          <p:cNvSpPr txBox="1"/>
          <p:nvPr>
            <p:ph idx="5" type="subTitle"/>
          </p:nvPr>
        </p:nvSpPr>
        <p:spPr>
          <a:xfrm>
            <a:off x="5954200" y="2651306"/>
            <a:ext cx="1831200" cy="1680600"/>
          </a:xfrm>
          <a:prstGeom prst="rect">
            <a:avLst/>
          </a:prstGeom>
          <a:noFill/>
        </p:spPr>
        <p:txBody>
          <a:bodyPr anchorCtr="0" anchor="t" bIns="91425" lIns="91425" spcFirstLastPara="1" rIns="91425" wrap="square" tIns="91425">
            <a:noAutofit/>
          </a:bodyPr>
          <a:lstStyle>
            <a:lvl1pPr lvl="0" rtl="0">
              <a:spcBef>
                <a:spcPts val="0"/>
              </a:spcBef>
              <a:spcAft>
                <a:spcPts val="0"/>
              </a:spcAft>
              <a:buNone/>
              <a:defRPr sz="1000"/>
            </a:lvl1pPr>
            <a:lvl2pPr lvl="1" rtl="0">
              <a:spcBef>
                <a:spcPts val="1000"/>
              </a:spcBef>
              <a:spcAft>
                <a:spcPts val="0"/>
              </a:spcAft>
              <a:buNone/>
              <a:defRPr sz="1100"/>
            </a:lvl2pPr>
            <a:lvl3pPr lvl="2" rtl="0">
              <a:spcBef>
                <a:spcPts val="1000"/>
              </a:spcBef>
              <a:spcAft>
                <a:spcPts val="0"/>
              </a:spcAft>
              <a:buNone/>
              <a:defRPr sz="1100"/>
            </a:lvl3pPr>
            <a:lvl4pPr lvl="3" rtl="0">
              <a:spcBef>
                <a:spcPts val="1000"/>
              </a:spcBef>
              <a:spcAft>
                <a:spcPts val="0"/>
              </a:spcAft>
              <a:buNone/>
              <a:defRPr sz="1100"/>
            </a:lvl4pPr>
            <a:lvl5pPr lvl="4" rtl="0">
              <a:spcBef>
                <a:spcPts val="1000"/>
              </a:spcBef>
              <a:spcAft>
                <a:spcPts val="0"/>
              </a:spcAft>
              <a:buNone/>
              <a:defRPr sz="1100"/>
            </a:lvl5pPr>
            <a:lvl6pPr lvl="5" rtl="0">
              <a:spcBef>
                <a:spcPts val="1000"/>
              </a:spcBef>
              <a:spcAft>
                <a:spcPts val="0"/>
              </a:spcAft>
              <a:buNone/>
              <a:defRPr sz="1100"/>
            </a:lvl6pPr>
            <a:lvl7pPr lvl="6" rtl="0">
              <a:spcBef>
                <a:spcPts val="1000"/>
              </a:spcBef>
              <a:spcAft>
                <a:spcPts val="0"/>
              </a:spcAft>
              <a:buNone/>
              <a:defRPr sz="1100"/>
            </a:lvl7pPr>
            <a:lvl8pPr lvl="7" rtl="0">
              <a:spcBef>
                <a:spcPts val="1000"/>
              </a:spcBef>
              <a:spcAft>
                <a:spcPts val="0"/>
              </a:spcAft>
              <a:buNone/>
              <a:defRPr sz="1100"/>
            </a:lvl8pPr>
            <a:lvl9pPr lvl="8" rtl="0">
              <a:spcBef>
                <a:spcPts val="1000"/>
              </a:spcBef>
              <a:spcAft>
                <a:spcPts val="1000"/>
              </a:spcAft>
              <a:buNone/>
              <a:defRPr sz="1100"/>
            </a:lvl9pPr>
          </a:lstStyle>
          <a:p/>
        </p:txBody>
      </p:sp>
      <p:sp>
        <p:nvSpPr>
          <p:cNvPr id="365" name="Google Shape;365;p32"/>
          <p:cNvSpPr txBox="1"/>
          <p:nvPr>
            <p:ph idx="6" type="title"/>
          </p:nvPr>
        </p:nvSpPr>
        <p:spPr>
          <a:xfrm>
            <a:off x="717525" y="650100"/>
            <a:ext cx="7461600" cy="469200"/>
          </a:xfrm>
          <a:prstGeom prst="rect">
            <a:avLst/>
          </a:prstGeom>
        </p:spPr>
        <p:txBody>
          <a:bodyPr anchorCtr="0" anchor="t" bIns="0" lIns="91425" spcFirstLastPara="1" rIns="91425" wrap="square" tIns="91425">
            <a:noAutofit/>
          </a:bodyPr>
          <a:lstStyle>
            <a:lvl1pPr lvl="0" rtl="0">
              <a:spcBef>
                <a:spcPts val="0"/>
              </a:spcBef>
              <a:spcAft>
                <a:spcPts val="0"/>
              </a:spcAft>
              <a:buClr>
                <a:srgbClr val="FFFFFF"/>
              </a:buClr>
              <a:buSzPts val="2400"/>
              <a:buNone/>
              <a:defRPr sz="2400">
                <a:solidFill>
                  <a:srgbClr val="FFFFFF"/>
                </a:solidFill>
              </a:defRPr>
            </a:lvl1pPr>
            <a:lvl2pPr lvl="1" rtl="0" algn="ctr">
              <a:spcBef>
                <a:spcPts val="0"/>
              </a:spcBef>
              <a:spcAft>
                <a:spcPts val="0"/>
              </a:spcAft>
              <a:buClr>
                <a:srgbClr val="FFFFFF"/>
              </a:buClr>
              <a:buSzPts val="2400"/>
              <a:buNone/>
              <a:defRPr sz="2400">
                <a:solidFill>
                  <a:srgbClr val="FFFFFF"/>
                </a:solidFill>
              </a:defRPr>
            </a:lvl2pPr>
            <a:lvl3pPr lvl="2" rtl="0" algn="ctr">
              <a:spcBef>
                <a:spcPts val="0"/>
              </a:spcBef>
              <a:spcAft>
                <a:spcPts val="0"/>
              </a:spcAft>
              <a:buClr>
                <a:srgbClr val="FFFFFF"/>
              </a:buClr>
              <a:buSzPts val="2400"/>
              <a:buNone/>
              <a:defRPr sz="2400">
                <a:solidFill>
                  <a:srgbClr val="FFFFFF"/>
                </a:solidFill>
              </a:defRPr>
            </a:lvl3pPr>
            <a:lvl4pPr lvl="3" rtl="0" algn="ctr">
              <a:spcBef>
                <a:spcPts val="0"/>
              </a:spcBef>
              <a:spcAft>
                <a:spcPts val="0"/>
              </a:spcAft>
              <a:buClr>
                <a:srgbClr val="FFFFFF"/>
              </a:buClr>
              <a:buSzPts val="2400"/>
              <a:buNone/>
              <a:defRPr sz="2400">
                <a:solidFill>
                  <a:srgbClr val="FFFFFF"/>
                </a:solidFill>
              </a:defRPr>
            </a:lvl4pPr>
            <a:lvl5pPr lvl="4" rtl="0" algn="ctr">
              <a:spcBef>
                <a:spcPts val="0"/>
              </a:spcBef>
              <a:spcAft>
                <a:spcPts val="0"/>
              </a:spcAft>
              <a:buClr>
                <a:srgbClr val="FFFFFF"/>
              </a:buClr>
              <a:buSzPts val="2400"/>
              <a:buNone/>
              <a:defRPr sz="2400">
                <a:solidFill>
                  <a:srgbClr val="FFFFFF"/>
                </a:solidFill>
              </a:defRPr>
            </a:lvl5pPr>
            <a:lvl6pPr lvl="5" rtl="0" algn="ctr">
              <a:spcBef>
                <a:spcPts val="0"/>
              </a:spcBef>
              <a:spcAft>
                <a:spcPts val="0"/>
              </a:spcAft>
              <a:buClr>
                <a:srgbClr val="FFFFFF"/>
              </a:buClr>
              <a:buSzPts val="2400"/>
              <a:buNone/>
              <a:defRPr sz="2400">
                <a:solidFill>
                  <a:srgbClr val="FFFFFF"/>
                </a:solidFill>
              </a:defRPr>
            </a:lvl6pPr>
            <a:lvl7pPr lvl="6" rtl="0" algn="ctr">
              <a:spcBef>
                <a:spcPts val="0"/>
              </a:spcBef>
              <a:spcAft>
                <a:spcPts val="0"/>
              </a:spcAft>
              <a:buClr>
                <a:srgbClr val="FFFFFF"/>
              </a:buClr>
              <a:buSzPts val="2400"/>
              <a:buNone/>
              <a:defRPr sz="2400">
                <a:solidFill>
                  <a:srgbClr val="FFFFFF"/>
                </a:solidFill>
              </a:defRPr>
            </a:lvl7pPr>
            <a:lvl8pPr lvl="7" rtl="0" algn="ctr">
              <a:spcBef>
                <a:spcPts val="0"/>
              </a:spcBef>
              <a:spcAft>
                <a:spcPts val="0"/>
              </a:spcAft>
              <a:buClr>
                <a:srgbClr val="FFFFFF"/>
              </a:buClr>
              <a:buSzPts val="2400"/>
              <a:buNone/>
              <a:defRPr sz="2400">
                <a:solidFill>
                  <a:srgbClr val="FFFFFF"/>
                </a:solidFill>
              </a:defRPr>
            </a:lvl8pPr>
            <a:lvl9pPr lvl="8" rtl="0" algn="ctr">
              <a:spcBef>
                <a:spcPts val="0"/>
              </a:spcBef>
              <a:spcAft>
                <a:spcPts val="0"/>
              </a:spcAft>
              <a:buClr>
                <a:srgbClr val="FFFFFF"/>
              </a:buClr>
              <a:buSzPts val="2400"/>
              <a:buNone/>
              <a:defRPr sz="2400">
                <a:solidFill>
                  <a:srgbClr val="FFFFFF"/>
                </a:solidFill>
              </a:defRPr>
            </a:lvl9pPr>
          </a:lstStyle>
          <a:p/>
        </p:txBody>
      </p:sp>
      <p:sp>
        <p:nvSpPr>
          <p:cNvPr id="366" name="Google Shape;366;p32"/>
          <p:cNvSpPr txBox="1"/>
          <p:nvPr>
            <p:ph idx="7" type="subTitle"/>
          </p:nvPr>
        </p:nvSpPr>
        <p:spPr>
          <a:xfrm>
            <a:off x="717525" y="404250"/>
            <a:ext cx="2634300" cy="245700"/>
          </a:xfrm>
          <a:prstGeom prst="rect">
            <a:avLst/>
          </a:prstGeom>
        </p:spPr>
        <p:txBody>
          <a:bodyPr anchorCtr="0" anchor="ctr" bIns="91425" lIns="91425" spcFirstLastPara="1" rIns="91425" wrap="square" tIns="91425">
            <a:noAutofit/>
          </a:bodyPr>
          <a:lstStyle>
            <a:lvl1pPr lvl="0" rtl="0">
              <a:spcBef>
                <a:spcPts val="0"/>
              </a:spcBef>
              <a:spcAft>
                <a:spcPts val="0"/>
              </a:spcAft>
              <a:buNone/>
              <a:defRPr>
                <a:solidFill>
                  <a:schemeClr val="lt1"/>
                </a:solidFill>
                <a:latin typeface="Rubik Medium"/>
                <a:ea typeface="Rubik Medium"/>
                <a:cs typeface="Rubik Medium"/>
                <a:sym typeface="Rubik Medium"/>
              </a:defRPr>
            </a:lvl1pPr>
            <a:lvl2pPr lvl="1" rtl="0">
              <a:spcBef>
                <a:spcPts val="0"/>
              </a:spcBef>
              <a:spcAft>
                <a:spcPts val="0"/>
              </a:spcAft>
              <a:buNone/>
              <a:defRPr/>
            </a:lvl2pPr>
            <a:lvl3pPr lvl="2" rtl="0">
              <a:spcBef>
                <a:spcPts val="1000"/>
              </a:spcBef>
              <a:spcAft>
                <a:spcPts val="0"/>
              </a:spcAft>
              <a:buNone/>
              <a:defRPr/>
            </a:lvl3pPr>
            <a:lvl4pPr lvl="3" rtl="0">
              <a:spcBef>
                <a:spcPts val="1000"/>
              </a:spcBef>
              <a:spcAft>
                <a:spcPts val="0"/>
              </a:spcAft>
              <a:buNone/>
              <a:defRPr/>
            </a:lvl4pPr>
            <a:lvl5pPr lvl="4" rtl="0">
              <a:spcBef>
                <a:spcPts val="1000"/>
              </a:spcBef>
              <a:spcAft>
                <a:spcPts val="0"/>
              </a:spcAft>
              <a:buNone/>
              <a:defRPr/>
            </a:lvl5pPr>
            <a:lvl6pPr lvl="5" rtl="0">
              <a:spcBef>
                <a:spcPts val="1000"/>
              </a:spcBef>
              <a:spcAft>
                <a:spcPts val="0"/>
              </a:spcAft>
              <a:buNone/>
              <a:defRPr/>
            </a:lvl6pPr>
            <a:lvl7pPr lvl="6" rtl="0">
              <a:spcBef>
                <a:spcPts val="1000"/>
              </a:spcBef>
              <a:spcAft>
                <a:spcPts val="0"/>
              </a:spcAft>
              <a:buNone/>
              <a:defRPr/>
            </a:lvl7pPr>
            <a:lvl8pPr lvl="7" rtl="0">
              <a:spcBef>
                <a:spcPts val="1000"/>
              </a:spcBef>
              <a:spcAft>
                <a:spcPts val="0"/>
              </a:spcAft>
              <a:buNone/>
              <a:defRPr/>
            </a:lvl8pPr>
            <a:lvl9pPr lvl="8" rtl="0">
              <a:spcBef>
                <a:spcPts val="1000"/>
              </a:spcBef>
              <a:spcAft>
                <a:spcPts val="1000"/>
              </a:spcAft>
              <a:buNone/>
              <a:defRPr/>
            </a:lvl9pPr>
          </a:lstStyle>
          <a:p/>
        </p:txBody>
      </p:sp>
      <p:pic>
        <p:nvPicPr>
          <p:cNvPr id="367" name="Google Shape;367;p32"/>
          <p:cNvPicPr preferRelativeResize="0"/>
          <p:nvPr/>
        </p:nvPicPr>
        <p:blipFill rotWithShape="1">
          <a:blip r:embed="rId3">
            <a:alphaModFix/>
          </a:blip>
          <a:srcRect b="0" l="0" r="0" t="0"/>
          <a:stretch/>
        </p:blipFill>
        <p:spPr>
          <a:xfrm>
            <a:off x="7269911" y="4702750"/>
            <a:ext cx="1429789" cy="400325"/>
          </a:xfrm>
          <a:prstGeom prst="rect">
            <a:avLst/>
          </a:prstGeom>
          <a:noFill/>
          <a:ln>
            <a:noFill/>
          </a:ln>
        </p:spPr>
      </p:pic>
      <p:sp>
        <p:nvSpPr>
          <p:cNvPr id="368" name="Google Shape;368;p32"/>
          <p:cNvSpPr/>
          <p:nvPr/>
        </p:nvSpPr>
        <p:spPr>
          <a:xfrm>
            <a:off x="8759800" y="0"/>
            <a:ext cx="385200" cy="51435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32"/>
          <p:cNvSpPr/>
          <p:nvPr/>
        </p:nvSpPr>
        <p:spPr>
          <a:xfrm>
            <a:off x="8839450" y="4736475"/>
            <a:ext cx="225900" cy="2259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32"/>
          <p:cNvSpPr txBox="1"/>
          <p:nvPr>
            <p:ph idx="12" type="sldNum"/>
          </p:nvPr>
        </p:nvSpPr>
        <p:spPr>
          <a:xfrm>
            <a:off x="8837554" y="4726575"/>
            <a:ext cx="225900" cy="245700"/>
          </a:xfrm>
          <a:prstGeom prst="rect">
            <a:avLst/>
          </a:prstGeom>
        </p:spPr>
        <p:txBody>
          <a:bodyPr anchorCtr="0" anchor="ctr" bIns="0" lIns="0" spcFirstLastPara="1" rIns="0" wrap="square" tIns="0">
            <a:noAutofit/>
          </a:bodyPr>
          <a:lstStyle>
            <a:lvl1pPr lvl="0" rtl="0" algn="ctr">
              <a:buNone/>
              <a:defRPr sz="800">
                <a:solidFill>
                  <a:srgbClr val="FFFFFF"/>
                </a:solidFill>
                <a:latin typeface="Rubik"/>
                <a:ea typeface="Rubik"/>
                <a:cs typeface="Rubik"/>
                <a:sym typeface="Rubik"/>
              </a:defRPr>
            </a:lvl1pPr>
            <a:lvl2pPr lvl="1" rtl="0" algn="ctr">
              <a:buNone/>
              <a:defRPr sz="800">
                <a:solidFill>
                  <a:srgbClr val="FFFFFF"/>
                </a:solidFill>
                <a:latin typeface="Rubik"/>
                <a:ea typeface="Rubik"/>
                <a:cs typeface="Rubik"/>
                <a:sym typeface="Rubik"/>
              </a:defRPr>
            </a:lvl2pPr>
            <a:lvl3pPr lvl="2" rtl="0" algn="ctr">
              <a:buNone/>
              <a:defRPr sz="800">
                <a:solidFill>
                  <a:srgbClr val="FFFFFF"/>
                </a:solidFill>
                <a:latin typeface="Rubik"/>
                <a:ea typeface="Rubik"/>
                <a:cs typeface="Rubik"/>
                <a:sym typeface="Rubik"/>
              </a:defRPr>
            </a:lvl3pPr>
            <a:lvl4pPr lvl="3" rtl="0" algn="ctr">
              <a:buNone/>
              <a:defRPr sz="800">
                <a:solidFill>
                  <a:srgbClr val="FFFFFF"/>
                </a:solidFill>
                <a:latin typeface="Rubik"/>
                <a:ea typeface="Rubik"/>
                <a:cs typeface="Rubik"/>
                <a:sym typeface="Rubik"/>
              </a:defRPr>
            </a:lvl4pPr>
            <a:lvl5pPr lvl="4" rtl="0" algn="ctr">
              <a:buNone/>
              <a:defRPr sz="800">
                <a:solidFill>
                  <a:srgbClr val="FFFFFF"/>
                </a:solidFill>
                <a:latin typeface="Rubik"/>
                <a:ea typeface="Rubik"/>
                <a:cs typeface="Rubik"/>
                <a:sym typeface="Rubik"/>
              </a:defRPr>
            </a:lvl5pPr>
            <a:lvl6pPr lvl="5" rtl="0" algn="ctr">
              <a:buNone/>
              <a:defRPr sz="800">
                <a:solidFill>
                  <a:srgbClr val="FFFFFF"/>
                </a:solidFill>
                <a:latin typeface="Rubik"/>
                <a:ea typeface="Rubik"/>
                <a:cs typeface="Rubik"/>
                <a:sym typeface="Rubik"/>
              </a:defRPr>
            </a:lvl6pPr>
            <a:lvl7pPr lvl="6" rtl="0" algn="ctr">
              <a:buNone/>
              <a:defRPr sz="800">
                <a:solidFill>
                  <a:srgbClr val="FFFFFF"/>
                </a:solidFill>
                <a:latin typeface="Rubik"/>
                <a:ea typeface="Rubik"/>
                <a:cs typeface="Rubik"/>
                <a:sym typeface="Rubik"/>
              </a:defRPr>
            </a:lvl7pPr>
            <a:lvl8pPr lvl="7" rtl="0" algn="ctr">
              <a:buNone/>
              <a:defRPr sz="800">
                <a:solidFill>
                  <a:srgbClr val="FFFFFF"/>
                </a:solidFill>
                <a:latin typeface="Rubik"/>
                <a:ea typeface="Rubik"/>
                <a:cs typeface="Rubik"/>
                <a:sym typeface="Rubik"/>
              </a:defRPr>
            </a:lvl8pPr>
            <a:lvl9pPr lvl="8" rtl="0" algn="ctr">
              <a:buNone/>
              <a:defRPr sz="800">
                <a:solidFill>
                  <a:srgbClr val="FFFFFF"/>
                </a:solidFill>
                <a:latin typeface="Rubik"/>
                <a:ea typeface="Rubik"/>
                <a:cs typeface="Rubik"/>
                <a:sym typeface="Rubik"/>
              </a:defRPr>
            </a:lvl9pPr>
          </a:lstStyle>
          <a:p>
            <a:pPr indent="0" lvl="0" marL="0" rtl="0" algn="ctr">
              <a:spcBef>
                <a:spcPts val="0"/>
              </a:spcBef>
              <a:spcAft>
                <a:spcPts val="0"/>
              </a:spcAft>
              <a:buNone/>
            </a:pPr>
            <a:fld id="{00000000-1234-1234-1234-123412341234}" type="slidenum">
              <a:rPr lang="en-GB"/>
              <a:t>‹#›</a:t>
            </a:fld>
            <a:endParaRPr/>
          </a:p>
        </p:txBody>
      </p:sp>
      <p:sp>
        <p:nvSpPr>
          <p:cNvPr id="371" name="Google Shape;371;p32"/>
          <p:cNvSpPr txBox="1"/>
          <p:nvPr/>
        </p:nvSpPr>
        <p:spPr>
          <a:xfrm rot="5393271">
            <a:off x="7341143" y="1458325"/>
            <a:ext cx="3218706"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solidFill>
                  <a:schemeClr val="dk1"/>
                </a:solidFill>
                <a:latin typeface="Rubik SemiBold"/>
                <a:ea typeface="Rubik SemiBold"/>
                <a:cs typeface="Rubik SemiBold"/>
                <a:sym typeface="Rubik SemiBold"/>
              </a:rPr>
              <a:t>Nordcloud  confidential  |  </a:t>
            </a:r>
            <a:r>
              <a:rPr lang="en-GB" sz="900">
                <a:solidFill>
                  <a:schemeClr val="dk1"/>
                </a:solidFill>
                <a:latin typeface="Rubik Light"/>
                <a:ea typeface="Rubik Light"/>
                <a:cs typeface="Rubik Light"/>
                <a:sym typeface="Rubik Light"/>
              </a:rPr>
              <a:t>Internal use only</a:t>
            </a:r>
            <a:endParaRPr sz="900">
              <a:solidFill>
                <a:schemeClr val="dk1"/>
              </a:solidFill>
              <a:latin typeface="Rubik Light"/>
              <a:ea typeface="Rubik Light"/>
              <a:cs typeface="Rubik Light"/>
              <a:sym typeface="Rubik Light"/>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2 1">
  <p:cSld name="TITLE_ONLY_1_3_1">
    <p:bg>
      <p:bgPr>
        <a:solidFill>
          <a:schemeClr val="dk1"/>
        </a:solidFill>
      </p:bgPr>
    </p:bg>
    <p:spTree>
      <p:nvGrpSpPr>
        <p:cNvPr id="372" name="Shape 372"/>
        <p:cNvGrpSpPr/>
        <p:nvPr/>
      </p:nvGrpSpPr>
      <p:grpSpPr>
        <a:xfrm>
          <a:off x="0" y="0"/>
          <a:ext cx="0" cy="0"/>
          <a:chOff x="0" y="0"/>
          <a:chExt cx="0" cy="0"/>
        </a:xfrm>
      </p:grpSpPr>
      <p:pic>
        <p:nvPicPr>
          <p:cNvPr id="373" name="Google Shape;373;p33"/>
          <p:cNvPicPr preferRelativeResize="0"/>
          <p:nvPr/>
        </p:nvPicPr>
        <p:blipFill rotWithShape="1">
          <a:blip r:embed="rId2">
            <a:alphaModFix/>
          </a:blip>
          <a:srcRect b="2167" l="32387" r="25703" t="73254"/>
          <a:stretch/>
        </p:blipFill>
        <p:spPr>
          <a:xfrm rot="-12">
            <a:off x="-3" y="2604356"/>
            <a:ext cx="4329701" cy="2539136"/>
          </a:xfrm>
          <a:prstGeom prst="rect">
            <a:avLst/>
          </a:prstGeom>
          <a:noFill/>
          <a:ln>
            <a:noFill/>
          </a:ln>
        </p:spPr>
      </p:pic>
      <p:sp>
        <p:nvSpPr>
          <p:cNvPr id="374" name="Google Shape;374;p33"/>
          <p:cNvSpPr txBox="1"/>
          <p:nvPr>
            <p:ph type="title"/>
          </p:nvPr>
        </p:nvSpPr>
        <p:spPr>
          <a:xfrm>
            <a:off x="717525" y="650100"/>
            <a:ext cx="7461600" cy="469200"/>
          </a:xfrm>
          <a:prstGeom prst="rect">
            <a:avLst/>
          </a:prstGeom>
        </p:spPr>
        <p:txBody>
          <a:bodyPr anchorCtr="0" anchor="t" bIns="0" lIns="91425" spcFirstLastPara="1" rIns="91425" wrap="square" tIns="91425">
            <a:noAutofit/>
          </a:bodyPr>
          <a:lstStyle>
            <a:lvl1pPr lvl="0" rtl="0">
              <a:spcBef>
                <a:spcPts val="0"/>
              </a:spcBef>
              <a:spcAft>
                <a:spcPts val="0"/>
              </a:spcAft>
              <a:buClr>
                <a:srgbClr val="FFFFFF"/>
              </a:buClr>
              <a:buSzPts val="2400"/>
              <a:buNone/>
              <a:defRPr sz="2400">
                <a:solidFill>
                  <a:srgbClr val="FFFFFF"/>
                </a:solidFill>
              </a:defRPr>
            </a:lvl1pPr>
            <a:lvl2pPr lvl="1" rtl="0" algn="ctr">
              <a:spcBef>
                <a:spcPts val="0"/>
              </a:spcBef>
              <a:spcAft>
                <a:spcPts val="0"/>
              </a:spcAft>
              <a:buClr>
                <a:srgbClr val="FFFFFF"/>
              </a:buClr>
              <a:buSzPts val="2400"/>
              <a:buNone/>
              <a:defRPr sz="2400">
                <a:solidFill>
                  <a:srgbClr val="FFFFFF"/>
                </a:solidFill>
              </a:defRPr>
            </a:lvl2pPr>
            <a:lvl3pPr lvl="2" rtl="0" algn="ctr">
              <a:spcBef>
                <a:spcPts val="0"/>
              </a:spcBef>
              <a:spcAft>
                <a:spcPts val="0"/>
              </a:spcAft>
              <a:buClr>
                <a:srgbClr val="FFFFFF"/>
              </a:buClr>
              <a:buSzPts val="2400"/>
              <a:buNone/>
              <a:defRPr sz="2400">
                <a:solidFill>
                  <a:srgbClr val="FFFFFF"/>
                </a:solidFill>
              </a:defRPr>
            </a:lvl3pPr>
            <a:lvl4pPr lvl="3" rtl="0" algn="ctr">
              <a:spcBef>
                <a:spcPts val="0"/>
              </a:spcBef>
              <a:spcAft>
                <a:spcPts val="0"/>
              </a:spcAft>
              <a:buClr>
                <a:srgbClr val="FFFFFF"/>
              </a:buClr>
              <a:buSzPts val="2400"/>
              <a:buNone/>
              <a:defRPr sz="2400">
                <a:solidFill>
                  <a:srgbClr val="FFFFFF"/>
                </a:solidFill>
              </a:defRPr>
            </a:lvl4pPr>
            <a:lvl5pPr lvl="4" rtl="0" algn="ctr">
              <a:spcBef>
                <a:spcPts val="0"/>
              </a:spcBef>
              <a:spcAft>
                <a:spcPts val="0"/>
              </a:spcAft>
              <a:buClr>
                <a:srgbClr val="FFFFFF"/>
              </a:buClr>
              <a:buSzPts val="2400"/>
              <a:buNone/>
              <a:defRPr sz="2400">
                <a:solidFill>
                  <a:srgbClr val="FFFFFF"/>
                </a:solidFill>
              </a:defRPr>
            </a:lvl5pPr>
            <a:lvl6pPr lvl="5" rtl="0" algn="ctr">
              <a:spcBef>
                <a:spcPts val="0"/>
              </a:spcBef>
              <a:spcAft>
                <a:spcPts val="0"/>
              </a:spcAft>
              <a:buClr>
                <a:srgbClr val="FFFFFF"/>
              </a:buClr>
              <a:buSzPts val="2400"/>
              <a:buNone/>
              <a:defRPr sz="2400">
                <a:solidFill>
                  <a:srgbClr val="FFFFFF"/>
                </a:solidFill>
              </a:defRPr>
            </a:lvl6pPr>
            <a:lvl7pPr lvl="6" rtl="0" algn="ctr">
              <a:spcBef>
                <a:spcPts val="0"/>
              </a:spcBef>
              <a:spcAft>
                <a:spcPts val="0"/>
              </a:spcAft>
              <a:buClr>
                <a:srgbClr val="FFFFFF"/>
              </a:buClr>
              <a:buSzPts val="2400"/>
              <a:buNone/>
              <a:defRPr sz="2400">
                <a:solidFill>
                  <a:srgbClr val="FFFFFF"/>
                </a:solidFill>
              </a:defRPr>
            </a:lvl7pPr>
            <a:lvl8pPr lvl="7" rtl="0" algn="ctr">
              <a:spcBef>
                <a:spcPts val="0"/>
              </a:spcBef>
              <a:spcAft>
                <a:spcPts val="0"/>
              </a:spcAft>
              <a:buClr>
                <a:srgbClr val="FFFFFF"/>
              </a:buClr>
              <a:buSzPts val="2400"/>
              <a:buNone/>
              <a:defRPr sz="2400">
                <a:solidFill>
                  <a:srgbClr val="FFFFFF"/>
                </a:solidFill>
              </a:defRPr>
            </a:lvl8pPr>
            <a:lvl9pPr lvl="8" rtl="0" algn="ctr">
              <a:spcBef>
                <a:spcPts val="0"/>
              </a:spcBef>
              <a:spcAft>
                <a:spcPts val="0"/>
              </a:spcAft>
              <a:buClr>
                <a:srgbClr val="FFFFFF"/>
              </a:buClr>
              <a:buSzPts val="2400"/>
              <a:buNone/>
              <a:defRPr sz="2400">
                <a:solidFill>
                  <a:srgbClr val="FFFFFF"/>
                </a:solidFill>
              </a:defRPr>
            </a:lvl9pPr>
          </a:lstStyle>
          <a:p/>
        </p:txBody>
      </p:sp>
      <p:sp>
        <p:nvSpPr>
          <p:cNvPr id="375" name="Google Shape;375;p33"/>
          <p:cNvSpPr/>
          <p:nvPr/>
        </p:nvSpPr>
        <p:spPr>
          <a:xfrm>
            <a:off x="3519900" y="1467863"/>
            <a:ext cx="2104200" cy="3066000"/>
          </a:xfrm>
          <a:prstGeom prst="roundRect">
            <a:avLst>
              <a:gd fmla="val 16667" name="adj"/>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376" name="Google Shape;376;p33"/>
          <p:cNvSpPr/>
          <p:nvPr/>
        </p:nvSpPr>
        <p:spPr>
          <a:xfrm>
            <a:off x="1222100" y="1467863"/>
            <a:ext cx="2104200" cy="30660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377" name="Google Shape;377;p33"/>
          <p:cNvSpPr/>
          <p:nvPr/>
        </p:nvSpPr>
        <p:spPr>
          <a:xfrm>
            <a:off x="5817700" y="1467863"/>
            <a:ext cx="2104200" cy="3066000"/>
          </a:xfrm>
          <a:prstGeom prst="roundRect">
            <a:avLst>
              <a:gd fmla="val 16667" name="adj"/>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378" name="Google Shape;378;p33"/>
          <p:cNvSpPr txBox="1"/>
          <p:nvPr>
            <p:ph idx="2" type="title"/>
          </p:nvPr>
        </p:nvSpPr>
        <p:spPr>
          <a:xfrm>
            <a:off x="1358603" y="2112328"/>
            <a:ext cx="1831200" cy="539100"/>
          </a:xfrm>
          <a:prstGeom prst="rect">
            <a:avLst/>
          </a:prstGeom>
          <a:noFill/>
        </p:spPr>
        <p:txBody>
          <a:bodyPr anchorCtr="0" anchor="b" bIns="91425" lIns="91425" spcFirstLastPara="1" rIns="91425" wrap="square" tIns="91425">
            <a:noAutofit/>
          </a:bodyPr>
          <a:lstStyle>
            <a:lvl1pPr lvl="0" rtl="0">
              <a:spcBef>
                <a:spcPts val="0"/>
              </a:spcBef>
              <a:spcAft>
                <a:spcPts val="0"/>
              </a:spcAft>
              <a:buNone/>
              <a:defRPr sz="1200"/>
            </a:lvl1pPr>
            <a:lvl2pPr lvl="1" rtl="0">
              <a:spcBef>
                <a:spcPts val="0"/>
              </a:spcBef>
              <a:spcAft>
                <a:spcPts val="0"/>
              </a:spcAft>
              <a:buNone/>
              <a:defRPr sz="2000"/>
            </a:lvl2pPr>
            <a:lvl3pPr lvl="2" rtl="0">
              <a:spcBef>
                <a:spcPts val="0"/>
              </a:spcBef>
              <a:spcAft>
                <a:spcPts val="0"/>
              </a:spcAft>
              <a:buNone/>
              <a:defRPr sz="2000"/>
            </a:lvl3pPr>
            <a:lvl4pPr lvl="3" rtl="0">
              <a:spcBef>
                <a:spcPts val="0"/>
              </a:spcBef>
              <a:spcAft>
                <a:spcPts val="0"/>
              </a:spcAft>
              <a:buNone/>
              <a:defRPr sz="2000"/>
            </a:lvl4pPr>
            <a:lvl5pPr lvl="4" rtl="0">
              <a:spcBef>
                <a:spcPts val="0"/>
              </a:spcBef>
              <a:spcAft>
                <a:spcPts val="0"/>
              </a:spcAft>
              <a:buNone/>
              <a:defRPr sz="2000"/>
            </a:lvl5pPr>
            <a:lvl6pPr lvl="5" rtl="0">
              <a:spcBef>
                <a:spcPts val="0"/>
              </a:spcBef>
              <a:spcAft>
                <a:spcPts val="0"/>
              </a:spcAft>
              <a:buNone/>
              <a:defRPr sz="2000"/>
            </a:lvl6pPr>
            <a:lvl7pPr lvl="6" rtl="0">
              <a:spcBef>
                <a:spcPts val="0"/>
              </a:spcBef>
              <a:spcAft>
                <a:spcPts val="0"/>
              </a:spcAft>
              <a:buNone/>
              <a:defRPr sz="2000"/>
            </a:lvl7pPr>
            <a:lvl8pPr lvl="7" rtl="0">
              <a:spcBef>
                <a:spcPts val="0"/>
              </a:spcBef>
              <a:spcAft>
                <a:spcPts val="0"/>
              </a:spcAft>
              <a:buNone/>
              <a:defRPr sz="2000"/>
            </a:lvl8pPr>
            <a:lvl9pPr lvl="8" rtl="0">
              <a:spcBef>
                <a:spcPts val="0"/>
              </a:spcBef>
              <a:spcAft>
                <a:spcPts val="0"/>
              </a:spcAft>
              <a:buNone/>
              <a:defRPr sz="2000"/>
            </a:lvl9pPr>
          </a:lstStyle>
          <a:p/>
        </p:txBody>
      </p:sp>
      <p:sp>
        <p:nvSpPr>
          <p:cNvPr id="379" name="Google Shape;379;p33"/>
          <p:cNvSpPr txBox="1"/>
          <p:nvPr>
            <p:ph idx="1" type="subTitle"/>
          </p:nvPr>
        </p:nvSpPr>
        <p:spPr>
          <a:xfrm>
            <a:off x="1358600" y="2651306"/>
            <a:ext cx="1831200" cy="1680600"/>
          </a:xfrm>
          <a:prstGeom prst="rect">
            <a:avLst/>
          </a:prstGeom>
          <a:noFill/>
        </p:spPr>
        <p:txBody>
          <a:bodyPr anchorCtr="0" anchor="t" bIns="91425" lIns="91425" spcFirstLastPara="1" rIns="91425" wrap="square" tIns="91425">
            <a:noAutofit/>
          </a:bodyPr>
          <a:lstStyle>
            <a:lvl1pPr lvl="0" rtl="0">
              <a:spcBef>
                <a:spcPts val="0"/>
              </a:spcBef>
              <a:spcAft>
                <a:spcPts val="0"/>
              </a:spcAft>
              <a:buNone/>
              <a:defRPr sz="1000"/>
            </a:lvl1pPr>
            <a:lvl2pPr lvl="1" rtl="0">
              <a:spcBef>
                <a:spcPts val="1000"/>
              </a:spcBef>
              <a:spcAft>
                <a:spcPts val="0"/>
              </a:spcAft>
              <a:buNone/>
              <a:defRPr sz="1100"/>
            </a:lvl2pPr>
            <a:lvl3pPr lvl="2" rtl="0">
              <a:spcBef>
                <a:spcPts val="1000"/>
              </a:spcBef>
              <a:spcAft>
                <a:spcPts val="0"/>
              </a:spcAft>
              <a:buNone/>
              <a:defRPr sz="1100"/>
            </a:lvl3pPr>
            <a:lvl4pPr lvl="3" rtl="0">
              <a:spcBef>
                <a:spcPts val="1000"/>
              </a:spcBef>
              <a:spcAft>
                <a:spcPts val="0"/>
              </a:spcAft>
              <a:buNone/>
              <a:defRPr sz="1100"/>
            </a:lvl4pPr>
            <a:lvl5pPr lvl="4" rtl="0">
              <a:spcBef>
                <a:spcPts val="1000"/>
              </a:spcBef>
              <a:spcAft>
                <a:spcPts val="0"/>
              </a:spcAft>
              <a:buNone/>
              <a:defRPr sz="1100"/>
            </a:lvl5pPr>
            <a:lvl6pPr lvl="5" rtl="0">
              <a:spcBef>
                <a:spcPts val="1000"/>
              </a:spcBef>
              <a:spcAft>
                <a:spcPts val="0"/>
              </a:spcAft>
              <a:buNone/>
              <a:defRPr sz="1100"/>
            </a:lvl6pPr>
            <a:lvl7pPr lvl="6" rtl="0">
              <a:spcBef>
                <a:spcPts val="1000"/>
              </a:spcBef>
              <a:spcAft>
                <a:spcPts val="0"/>
              </a:spcAft>
              <a:buNone/>
              <a:defRPr sz="1100"/>
            </a:lvl7pPr>
            <a:lvl8pPr lvl="7" rtl="0">
              <a:spcBef>
                <a:spcPts val="1000"/>
              </a:spcBef>
              <a:spcAft>
                <a:spcPts val="0"/>
              </a:spcAft>
              <a:buNone/>
              <a:defRPr sz="1100"/>
            </a:lvl8pPr>
            <a:lvl9pPr lvl="8" rtl="0">
              <a:spcBef>
                <a:spcPts val="1000"/>
              </a:spcBef>
              <a:spcAft>
                <a:spcPts val="1000"/>
              </a:spcAft>
              <a:buNone/>
              <a:defRPr sz="1100"/>
            </a:lvl9pPr>
          </a:lstStyle>
          <a:p/>
        </p:txBody>
      </p:sp>
      <p:sp>
        <p:nvSpPr>
          <p:cNvPr id="380" name="Google Shape;380;p33"/>
          <p:cNvSpPr txBox="1"/>
          <p:nvPr>
            <p:ph idx="3" type="title"/>
          </p:nvPr>
        </p:nvSpPr>
        <p:spPr>
          <a:xfrm>
            <a:off x="3656403" y="2112328"/>
            <a:ext cx="1831200" cy="539100"/>
          </a:xfrm>
          <a:prstGeom prst="rect">
            <a:avLst/>
          </a:prstGeom>
          <a:noFill/>
        </p:spPr>
        <p:txBody>
          <a:bodyPr anchorCtr="0" anchor="b" bIns="91425" lIns="91425" spcFirstLastPara="1" rIns="91425" wrap="square" tIns="91425">
            <a:noAutofit/>
          </a:bodyPr>
          <a:lstStyle>
            <a:lvl1pPr lvl="0" rtl="0">
              <a:spcBef>
                <a:spcPts val="0"/>
              </a:spcBef>
              <a:spcAft>
                <a:spcPts val="0"/>
              </a:spcAft>
              <a:buNone/>
              <a:defRPr sz="1200"/>
            </a:lvl1pPr>
            <a:lvl2pPr lvl="1" rtl="0">
              <a:spcBef>
                <a:spcPts val="0"/>
              </a:spcBef>
              <a:spcAft>
                <a:spcPts val="0"/>
              </a:spcAft>
              <a:buNone/>
              <a:defRPr sz="2000"/>
            </a:lvl2pPr>
            <a:lvl3pPr lvl="2" rtl="0">
              <a:spcBef>
                <a:spcPts val="0"/>
              </a:spcBef>
              <a:spcAft>
                <a:spcPts val="0"/>
              </a:spcAft>
              <a:buNone/>
              <a:defRPr sz="2000"/>
            </a:lvl3pPr>
            <a:lvl4pPr lvl="3" rtl="0">
              <a:spcBef>
                <a:spcPts val="0"/>
              </a:spcBef>
              <a:spcAft>
                <a:spcPts val="0"/>
              </a:spcAft>
              <a:buNone/>
              <a:defRPr sz="2000"/>
            </a:lvl4pPr>
            <a:lvl5pPr lvl="4" rtl="0">
              <a:spcBef>
                <a:spcPts val="0"/>
              </a:spcBef>
              <a:spcAft>
                <a:spcPts val="0"/>
              </a:spcAft>
              <a:buNone/>
              <a:defRPr sz="2000"/>
            </a:lvl5pPr>
            <a:lvl6pPr lvl="5" rtl="0">
              <a:spcBef>
                <a:spcPts val="0"/>
              </a:spcBef>
              <a:spcAft>
                <a:spcPts val="0"/>
              </a:spcAft>
              <a:buNone/>
              <a:defRPr sz="2000"/>
            </a:lvl6pPr>
            <a:lvl7pPr lvl="6" rtl="0">
              <a:spcBef>
                <a:spcPts val="0"/>
              </a:spcBef>
              <a:spcAft>
                <a:spcPts val="0"/>
              </a:spcAft>
              <a:buNone/>
              <a:defRPr sz="2000"/>
            </a:lvl7pPr>
            <a:lvl8pPr lvl="7" rtl="0">
              <a:spcBef>
                <a:spcPts val="0"/>
              </a:spcBef>
              <a:spcAft>
                <a:spcPts val="0"/>
              </a:spcAft>
              <a:buNone/>
              <a:defRPr sz="2000"/>
            </a:lvl8pPr>
            <a:lvl9pPr lvl="8" rtl="0">
              <a:spcBef>
                <a:spcPts val="0"/>
              </a:spcBef>
              <a:spcAft>
                <a:spcPts val="0"/>
              </a:spcAft>
              <a:buNone/>
              <a:defRPr sz="2000"/>
            </a:lvl9pPr>
          </a:lstStyle>
          <a:p/>
        </p:txBody>
      </p:sp>
      <p:sp>
        <p:nvSpPr>
          <p:cNvPr id="381" name="Google Shape;381;p33"/>
          <p:cNvSpPr txBox="1"/>
          <p:nvPr>
            <p:ph idx="4" type="subTitle"/>
          </p:nvPr>
        </p:nvSpPr>
        <p:spPr>
          <a:xfrm>
            <a:off x="3656400" y="2651306"/>
            <a:ext cx="1831200" cy="1680600"/>
          </a:xfrm>
          <a:prstGeom prst="rect">
            <a:avLst/>
          </a:prstGeom>
          <a:noFill/>
        </p:spPr>
        <p:txBody>
          <a:bodyPr anchorCtr="0" anchor="t" bIns="91425" lIns="91425" spcFirstLastPara="1" rIns="91425" wrap="square" tIns="91425">
            <a:noAutofit/>
          </a:bodyPr>
          <a:lstStyle>
            <a:lvl1pPr lvl="0" rtl="0">
              <a:spcBef>
                <a:spcPts val="0"/>
              </a:spcBef>
              <a:spcAft>
                <a:spcPts val="0"/>
              </a:spcAft>
              <a:buNone/>
              <a:defRPr sz="1000"/>
            </a:lvl1pPr>
            <a:lvl2pPr lvl="1" rtl="0">
              <a:spcBef>
                <a:spcPts val="1000"/>
              </a:spcBef>
              <a:spcAft>
                <a:spcPts val="0"/>
              </a:spcAft>
              <a:buNone/>
              <a:defRPr sz="1100"/>
            </a:lvl2pPr>
            <a:lvl3pPr lvl="2" rtl="0">
              <a:spcBef>
                <a:spcPts val="1000"/>
              </a:spcBef>
              <a:spcAft>
                <a:spcPts val="0"/>
              </a:spcAft>
              <a:buNone/>
              <a:defRPr sz="1100"/>
            </a:lvl3pPr>
            <a:lvl4pPr lvl="3" rtl="0">
              <a:spcBef>
                <a:spcPts val="1000"/>
              </a:spcBef>
              <a:spcAft>
                <a:spcPts val="0"/>
              </a:spcAft>
              <a:buNone/>
              <a:defRPr sz="1100"/>
            </a:lvl4pPr>
            <a:lvl5pPr lvl="4" rtl="0">
              <a:spcBef>
                <a:spcPts val="1000"/>
              </a:spcBef>
              <a:spcAft>
                <a:spcPts val="0"/>
              </a:spcAft>
              <a:buNone/>
              <a:defRPr sz="1100"/>
            </a:lvl5pPr>
            <a:lvl6pPr lvl="5" rtl="0">
              <a:spcBef>
                <a:spcPts val="1000"/>
              </a:spcBef>
              <a:spcAft>
                <a:spcPts val="0"/>
              </a:spcAft>
              <a:buNone/>
              <a:defRPr sz="1100"/>
            </a:lvl6pPr>
            <a:lvl7pPr lvl="6" rtl="0">
              <a:spcBef>
                <a:spcPts val="1000"/>
              </a:spcBef>
              <a:spcAft>
                <a:spcPts val="0"/>
              </a:spcAft>
              <a:buNone/>
              <a:defRPr sz="1100"/>
            </a:lvl7pPr>
            <a:lvl8pPr lvl="7" rtl="0">
              <a:spcBef>
                <a:spcPts val="1000"/>
              </a:spcBef>
              <a:spcAft>
                <a:spcPts val="0"/>
              </a:spcAft>
              <a:buNone/>
              <a:defRPr sz="1100"/>
            </a:lvl8pPr>
            <a:lvl9pPr lvl="8" rtl="0">
              <a:spcBef>
                <a:spcPts val="1000"/>
              </a:spcBef>
              <a:spcAft>
                <a:spcPts val="1000"/>
              </a:spcAft>
              <a:buNone/>
              <a:defRPr sz="1100"/>
            </a:lvl9pPr>
          </a:lstStyle>
          <a:p/>
        </p:txBody>
      </p:sp>
      <p:sp>
        <p:nvSpPr>
          <p:cNvPr id="382" name="Google Shape;382;p33"/>
          <p:cNvSpPr txBox="1"/>
          <p:nvPr>
            <p:ph idx="5" type="title"/>
          </p:nvPr>
        </p:nvSpPr>
        <p:spPr>
          <a:xfrm>
            <a:off x="5954203" y="2112328"/>
            <a:ext cx="1831200" cy="539100"/>
          </a:xfrm>
          <a:prstGeom prst="rect">
            <a:avLst/>
          </a:prstGeom>
          <a:noFill/>
        </p:spPr>
        <p:txBody>
          <a:bodyPr anchorCtr="0" anchor="b" bIns="91425" lIns="91425" spcFirstLastPara="1" rIns="91425" wrap="square" tIns="91425">
            <a:noAutofit/>
          </a:bodyPr>
          <a:lstStyle>
            <a:lvl1pPr lvl="0" rtl="0">
              <a:spcBef>
                <a:spcPts val="0"/>
              </a:spcBef>
              <a:spcAft>
                <a:spcPts val="0"/>
              </a:spcAft>
              <a:buNone/>
              <a:defRPr sz="1200"/>
            </a:lvl1pPr>
            <a:lvl2pPr lvl="1" rtl="0">
              <a:spcBef>
                <a:spcPts val="0"/>
              </a:spcBef>
              <a:spcAft>
                <a:spcPts val="0"/>
              </a:spcAft>
              <a:buNone/>
              <a:defRPr sz="2000"/>
            </a:lvl2pPr>
            <a:lvl3pPr lvl="2" rtl="0">
              <a:spcBef>
                <a:spcPts val="0"/>
              </a:spcBef>
              <a:spcAft>
                <a:spcPts val="0"/>
              </a:spcAft>
              <a:buNone/>
              <a:defRPr sz="2000"/>
            </a:lvl3pPr>
            <a:lvl4pPr lvl="3" rtl="0">
              <a:spcBef>
                <a:spcPts val="0"/>
              </a:spcBef>
              <a:spcAft>
                <a:spcPts val="0"/>
              </a:spcAft>
              <a:buNone/>
              <a:defRPr sz="2000"/>
            </a:lvl4pPr>
            <a:lvl5pPr lvl="4" rtl="0">
              <a:spcBef>
                <a:spcPts val="0"/>
              </a:spcBef>
              <a:spcAft>
                <a:spcPts val="0"/>
              </a:spcAft>
              <a:buNone/>
              <a:defRPr sz="2000"/>
            </a:lvl5pPr>
            <a:lvl6pPr lvl="5" rtl="0">
              <a:spcBef>
                <a:spcPts val="0"/>
              </a:spcBef>
              <a:spcAft>
                <a:spcPts val="0"/>
              </a:spcAft>
              <a:buNone/>
              <a:defRPr sz="2000"/>
            </a:lvl6pPr>
            <a:lvl7pPr lvl="6" rtl="0">
              <a:spcBef>
                <a:spcPts val="0"/>
              </a:spcBef>
              <a:spcAft>
                <a:spcPts val="0"/>
              </a:spcAft>
              <a:buNone/>
              <a:defRPr sz="2000"/>
            </a:lvl7pPr>
            <a:lvl8pPr lvl="7" rtl="0">
              <a:spcBef>
                <a:spcPts val="0"/>
              </a:spcBef>
              <a:spcAft>
                <a:spcPts val="0"/>
              </a:spcAft>
              <a:buNone/>
              <a:defRPr sz="2000"/>
            </a:lvl8pPr>
            <a:lvl9pPr lvl="8" rtl="0">
              <a:spcBef>
                <a:spcPts val="0"/>
              </a:spcBef>
              <a:spcAft>
                <a:spcPts val="0"/>
              </a:spcAft>
              <a:buNone/>
              <a:defRPr sz="2000"/>
            </a:lvl9pPr>
          </a:lstStyle>
          <a:p/>
        </p:txBody>
      </p:sp>
      <p:sp>
        <p:nvSpPr>
          <p:cNvPr id="383" name="Google Shape;383;p33"/>
          <p:cNvSpPr txBox="1"/>
          <p:nvPr>
            <p:ph idx="6" type="subTitle"/>
          </p:nvPr>
        </p:nvSpPr>
        <p:spPr>
          <a:xfrm>
            <a:off x="5954200" y="2651306"/>
            <a:ext cx="1831200" cy="1680600"/>
          </a:xfrm>
          <a:prstGeom prst="rect">
            <a:avLst/>
          </a:prstGeom>
          <a:noFill/>
        </p:spPr>
        <p:txBody>
          <a:bodyPr anchorCtr="0" anchor="t" bIns="91425" lIns="91425" spcFirstLastPara="1" rIns="91425" wrap="square" tIns="91425">
            <a:noAutofit/>
          </a:bodyPr>
          <a:lstStyle>
            <a:lvl1pPr lvl="0" rtl="0">
              <a:spcBef>
                <a:spcPts val="0"/>
              </a:spcBef>
              <a:spcAft>
                <a:spcPts val="0"/>
              </a:spcAft>
              <a:buNone/>
              <a:defRPr sz="1000"/>
            </a:lvl1pPr>
            <a:lvl2pPr lvl="1" rtl="0">
              <a:spcBef>
                <a:spcPts val="1000"/>
              </a:spcBef>
              <a:spcAft>
                <a:spcPts val="0"/>
              </a:spcAft>
              <a:buNone/>
              <a:defRPr sz="1100"/>
            </a:lvl2pPr>
            <a:lvl3pPr lvl="2" rtl="0">
              <a:spcBef>
                <a:spcPts val="1000"/>
              </a:spcBef>
              <a:spcAft>
                <a:spcPts val="0"/>
              </a:spcAft>
              <a:buNone/>
              <a:defRPr sz="1100"/>
            </a:lvl3pPr>
            <a:lvl4pPr lvl="3" rtl="0">
              <a:spcBef>
                <a:spcPts val="1000"/>
              </a:spcBef>
              <a:spcAft>
                <a:spcPts val="0"/>
              </a:spcAft>
              <a:buNone/>
              <a:defRPr sz="1100"/>
            </a:lvl4pPr>
            <a:lvl5pPr lvl="4" rtl="0">
              <a:spcBef>
                <a:spcPts val="1000"/>
              </a:spcBef>
              <a:spcAft>
                <a:spcPts val="0"/>
              </a:spcAft>
              <a:buNone/>
              <a:defRPr sz="1100"/>
            </a:lvl5pPr>
            <a:lvl6pPr lvl="5" rtl="0">
              <a:spcBef>
                <a:spcPts val="1000"/>
              </a:spcBef>
              <a:spcAft>
                <a:spcPts val="0"/>
              </a:spcAft>
              <a:buNone/>
              <a:defRPr sz="1100"/>
            </a:lvl6pPr>
            <a:lvl7pPr lvl="6" rtl="0">
              <a:spcBef>
                <a:spcPts val="1000"/>
              </a:spcBef>
              <a:spcAft>
                <a:spcPts val="0"/>
              </a:spcAft>
              <a:buNone/>
              <a:defRPr sz="1100"/>
            </a:lvl7pPr>
            <a:lvl8pPr lvl="7" rtl="0">
              <a:spcBef>
                <a:spcPts val="1000"/>
              </a:spcBef>
              <a:spcAft>
                <a:spcPts val="0"/>
              </a:spcAft>
              <a:buNone/>
              <a:defRPr sz="1100"/>
            </a:lvl8pPr>
            <a:lvl9pPr lvl="8" rtl="0">
              <a:spcBef>
                <a:spcPts val="1000"/>
              </a:spcBef>
              <a:spcAft>
                <a:spcPts val="1000"/>
              </a:spcAft>
              <a:buNone/>
              <a:defRPr sz="1100"/>
            </a:lvl9pPr>
          </a:lstStyle>
          <a:p/>
        </p:txBody>
      </p:sp>
      <p:sp>
        <p:nvSpPr>
          <p:cNvPr id="384" name="Google Shape;384;p33"/>
          <p:cNvSpPr txBox="1"/>
          <p:nvPr>
            <p:ph idx="7" type="subTitle"/>
          </p:nvPr>
        </p:nvSpPr>
        <p:spPr>
          <a:xfrm>
            <a:off x="717525" y="404250"/>
            <a:ext cx="2634300" cy="245700"/>
          </a:xfrm>
          <a:prstGeom prst="rect">
            <a:avLst/>
          </a:prstGeom>
        </p:spPr>
        <p:txBody>
          <a:bodyPr anchorCtr="0" anchor="ctr" bIns="91425" lIns="91425" spcFirstLastPara="1" rIns="91425" wrap="square" tIns="91425">
            <a:noAutofit/>
          </a:bodyPr>
          <a:lstStyle>
            <a:lvl1pPr lvl="0" rtl="0">
              <a:spcBef>
                <a:spcPts val="0"/>
              </a:spcBef>
              <a:spcAft>
                <a:spcPts val="0"/>
              </a:spcAft>
              <a:buNone/>
              <a:defRPr>
                <a:solidFill>
                  <a:schemeClr val="lt1"/>
                </a:solidFill>
                <a:latin typeface="Rubik Medium"/>
                <a:ea typeface="Rubik Medium"/>
                <a:cs typeface="Rubik Medium"/>
                <a:sym typeface="Rubik Medium"/>
              </a:defRPr>
            </a:lvl1pPr>
            <a:lvl2pPr lvl="1" rtl="0">
              <a:spcBef>
                <a:spcPts val="0"/>
              </a:spcBef>
              <a:spcAft>
                <a:spcPts val="0"/>
              </a:spcAft>
              <a:buNone/>
              <a:defRPr/>
            </a:lvl2pPr>
            <a:lvl3pPr lvl="2" rtl="0">
              <a:spcBef>
                <a:spcPts val="1000"/>
              </a:spcBef>
              <a:spcAft>
                <a:spcPts val="0"/>
              </a:spcAft>
              <a:buNone/>
              <a:defRPr/>
            </a:lvl3pPr>
            <a:lvl4pPr lvl="3" rtl="0">
              <a:spcBef>
                <a:spcPts val="1000"/>
              </a:spcBef>
              <a:spcAft>
                <a:spcPts val="0"/>
              </a:spcAft>
              <a:buNone/>
              <a:defRPr/>
            </a:lvl4pPr>
            <a:lvl5pPr lvl="4" rtl="0">
              <a:spcBef>
                <a:spcPts val="1000"/>
              </a:spcBef>
              <a:spcAft>
                <a:spcPts val="0"/>
              </a:spcAft>
              <a:buNone/>
              <a:defRPr/>
            </a:lvl5pPr>
            <a:lvl6pPr lvl="5" rtl="0">
              <a:spcBef>
                <a:spcPts val="1000"/>
              </a:spcBef>
              <a:spcAft>
                <a:spcPts val="0"/>
              </a:spcAft>
              <a:buNone/>
              <a:defRPr/>
            </a:lvl6pPr>
            <a:lvl7pPr lvl="6" rtl="0">
              <a:spcBef>
                <a:spcPts val="1000"/>
              </a:spcBef>
              <a:spcAft>
                <a:spcPts val="0"/>
              </a:spcAft>
              <a:buNone/>
              <a:defRPr/>
            </a:lvl7pPr>
            <a:lvl8pPr lvl="7" rtl="0">
              <a:spcBef>
                <a:spcPts val="1000"/>
              </a:spcBef>
              <a:spcAft>
                <a:spcPts val="0"/>
              </a:spcAft>
              <a:buNone/>
              <a:defRPr/>
            </a:lvl8pPr>
            <a:lvl9pPr lvl="8" rtl="0">
              <a:spcBef>
                <a:spcPts val="1000"/>
              </a:spcBef>
              <a:spcAft>
                <a:spcPts val="1000"/>
              </a:spcAft>
              <a:buNone/>
              <a:defRPr/>
            </a:lvl9pPr>
          </a:lstStyle>
          <a:p/>
        </p:txBody>
      </p:sp>
      <p:pic>
        <p:nvPicPr>
          <p:cNvPr id="385" name="Google Shape;385;p33"/>
          <p:cNvPicPr preferRelativeResize="0"/>
          <p:nvPr/>
        </p:nvPicPr>
        <p:blipFill rotWithShape="1">
          <a:blip r:embed="rId2">
            <a:alphaModFix/>
          </a:blip>
          <a:srcRect b="40950" l="26390" r="46774" t="0"/>
          <a:stretch/>
        </p:blipFill>
        <p:spPr>
          <a:xfrm>
            <a:off x="6657176" y="513125"/>
            <a:ext cx="2486824" cy="4630376"/>
          </a:xfrm>
          <a:prstGeom prst="rect">
            <a:avLst/>
          </a:prstGeom>
          <a:noFill/>
          <a:ln>
            <a:noFill/>
          </a:ln>
        </p:spPr>
      </p:pic>
      <p:pic>
        <p:nvPicPr>
          <p:cNvPr id="386" name="Google Shape;386;p33"/>
          <p:cNvPicPr preferRelativeResize="0"/>
          <p:nvPr/>
        </p:nvPicPr>
        <p:blipFill rotWithShape="1">
          <a:blip r:embed="rId3">
            <a:alphaModFix/>
          </a:blip>
          <a:srcRect b="0" l="0" r="0" t="0"/>
          <a:stretch/>
        </p:blipFill>
        <p:spPr>
          <a:xfrm>
            <a:off x="7269911" y="4702750"/>
            <a:ext cx="1429789" cy="400325"/>
          </a:xfrm>
          <a:prstGeom prst="rect">
            <a:avLst/>
          </a:prstGeom>
          <a:noFill/>
          <a:ln>
            <a:noFill/>
          </a:ln>
        </p:spPr>
      </p:pic>
      <p:sp>
        <p:nvSpPr>
          <p:cNvPr id="387" name="Google Shape;387;p33"/>
          <p:cNvSpPr/>
          <p:nvPr/>
        </p:nvSpPr>
        <p:spPr>
          <a:xfrm>
            <a:off x="8759800" y="0"/>
            <a:ext cx="385200" cy="51435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33"/>
          <p:cNvSpPr/>
          <p:nvPr/>
        </p:nvSpPr>
        <p:spPr>
          <a:xfrm>
            <a:off x="8839450" y="4736475"/>
            <a:ext cx="225900" cy="2259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33"/>
          <p:cNvSpPr txBox="1"/>
          <p:nvPr>
            <p:ph idx="12" type="sldNum"/>
          </p:nvPr>
        </p:nvSpPr>
        <p:spPr>
          <a:xfrm>
            <a:off x="8837554" y="4726575"/>
            <a:ext cx="225900" cy="245700"/>
          </a:xfrm>
          <a:prstGeom prst="rect">
            <a:avLst/>
          </a:prstGeom>
        </p:spPr>
        <p:txBody>
          <a:bodyPr anchorCtr="0" anchor="ctr" bIns="0" lIns="0" spcFirstLastPara="1" rIns="0" wrap="square" tIns="0">
            <a:noAutofit/>
          </a:bodyPr>
          <a:lstStyle>
            <a:lvl1pPr lvl="0" rtl="0" algn="ctr">
              <a:buNone/>
              <a:defRPr sz="800">
                <a:solidFill>
                  <a:srgbClr val="FFFFFF"/>
                </a:solidFill>
                <a:latin typeface="Rubik"/>
                <a:ea typeface="Rubik"/>
                <a:cs typeface="Rubik"/>
                <a:sym typeface="Rubik"/>
              </a:defRPr>
            </a:lvl1pPr>
            <a:lvl2pPr lvl="1" rtl="0" algn="ctr">
              <a:buNone/>
              <a:defRPr sz="800">
                <a:solidFill>
                  <a:srgbClr val="FFFFFF"/>
                </a:solidFill>
                <a:latin typeface="Rubik"/>
                <a:ea typeface="Rubik"/>
                <a:cs typeface="Rubik"/>
                <a:sym typeface="Rubik"/>
              </a:defRPr>
            </a:lvl2pPr>
            <a:lvl3pPr lvl="2" rtl="0" algn="ctr">
              <a:buNone/>
              <a:defRPr sz="800">
                <a:solidFill>
                  <a:srgbClr val="FFFFFF"/>
                </a:solidFill>
                <a:latin typeface="Rubik"/>
                <a:ea typeface="Rubik"/>
                <a:cs typeface="Rubik"/>
                <a:sym typeface="Rubik"/>
              </a:defRPr>
            </a:lvl3pPr>
            <a:lvl4pPr lvl="3" rtl="0" algn="ctr">
              <a:buNone/>
              <a:defRPr sz="800">
                <a:solidFill>
                  <a:srgbClr val="FFFFFF"/>
                </a:solidFill>
                <a:latin typeface="Rubik"/>
                <a:ea typeface="Rubik"/>
                <a:cs typeface="Rubik"/>
                <a:sym typeface="Rubik"/>
              </a:defRPr>
            </a:lvl4pPr>
            <a:lvl5pPr lvl="4" rtl="0" algn="ctr">
              <a:buNone/>
              <a:defRPr sz="800">
                <a:solidFill>
                  <a:srgbClr val="FFFFFF"/>
                </a:solidFill>
                <a:latin typeface="Rubik"/>
                <a:ea typeface="Rubik"/>
                <a:cs typeface="Rubik"/>
                <a:sym typeface="Rubik"/>
              </a:defRPr>
            </a:lvl5pPr>
            <a:lvl6pPr lvl="5" rtl="0" algn="ctr">
              <a:buNone/>
              <a:defRPr sz="800">
                <a:solidFill>
                  <a:srgbClr val="FFFFFF"/>
                </a:solidFill>
                <a:latin typeface="Rubik"/>
                <a:ea typeface="Rubik"/>
                <a:cs typeface="Rubik"/>
                <a:sym typeface="Rubik"/>
              </a:defRPr>
            </a:lvl6pPr>
            <a:lvl7pPr lvl="6" rtl="0" algn="ctr">
              <a:buNone/>
              <a:defRPr sz="800">
                <a:solidFill>
                  <a:srgbClr val="FFFFFF"/>
                </a:solidFill>
                <a:latin typeface="Rubik"/>
                <a:ea typeface="Rubik"/>
                <a:cs typeface="Rubik"/>
                <a:sym typeface="Rubik"/>
              </a:defRPr>
            </a:lvl7pPr>
            <a:lvl8pPr lvl="7" rtl="0" algn="ctr">
              <a:buNone/>
              <a:defRPr sz="800">
                <a:solidFill>
                  <a:srgbClr val="FFFFFF"/>
                </a:solidFill>
                <a:latin typeface="Rubik"/>
                <a:ea typeface="Rubik"/>
                <a:cs typeface="Rubik"/>
                <a:sym typeface="Rubik"/>
              </a:defRPr>
            </a:lvl8pPr>
            <a:lvl9pPr lvl="8" rtl="0" algn="ctr">
              <a:buNone/>
              <a:defRPr sz="800">
                <a:solidFill>
                  <a:srgbClr val="FFFFFF"/>
                </a:solidFill>
                <a:latin typeface="Rubik"/>
                <a:ea typeface="Rubik"/>
                <a:cs typeface="Rubik"/>
                <a:sym typeface="Rubik"/>
              </a:defRPr>
            </a:lvl9pPr>
          </a:lstStyle>
          <a:p>
            <a:pPr indent="0" lvl="0" marL="0" rtl="0" algn="ctr">
              <a:spcBef>
                <a:spcPts val="0"/>
              </a:spcBef>
              <a:spcAft>
                <a:spcPts val="0"/>
              </a:spcAft>
              <a:buNone/>
            </a:pPr>
            <a:fld id="{00000000-1234-1234-1234-123412341234}" type="slidenum">
              <a:rPr lang="en-GB"/>
              <a:t>‹#›</a:t>
            </a:fld>
            <a:endParaRPr/>
          </a:p>
        </p:txBody>
      </p:sp>
      <p:sp>
        <p:nvSpPr>
          <p:cNvPr id="390" name="Google Shape;390;p33"/>
          <p:cNvSpPr txBox="1"/>
          <p:nvPr/>
        </p:nvSpPr>
        <p:spPr>
          <a:xfrm rot="5393271">
            <a:off x="7341143" y="1458325"/>
            <a:ext cx="3218706"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solidFill>
                  <a:schemeClr val="dk1"/>
                </a:solidFill>
                <a:latin typeface="Rubik SemiBold"/>
                <a:ea typeface="Rubik SemiBold"/>
                <a:cs typeface="Rubik SemiBold"/>
                <a:sym typeface="Rubik SemiBold"/>
              </a:rPr>
              <a:t>Nordcloud  confidential  |  </a:t>
            </a:r>
            <a:r>
              <a:rPr lang="en-GB" sz="900">
                <a:solidFill>
                  <a:schemeClr val="dk1"/>
                </a:solidFill>
                <a:latin typeface="Rubik Light"/>
                <a:ea typeface="Rubik Light"/>
                <a:cs typeface="Rubik Light"/>
                <a:sym typeface="Rubik Light"/>
              </a:rPr>
              <a:t>Internal use only</a:t>
            </a:r>
            <a:endParaRPr sz="900">
              <a:solidFill>
                <a:schemeClr val="dk1"/>
              </a:solidFill>
              <a:latin typeface="Rubik Light"/>
              <a:ea typeface="Rubik Light"/>
              <a:cs typeface="Rubik Light"/>
              <a:sym typeface="Rubik Light"/>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COLUMNS">
  <p:cSld name="TITLE_ONLY_1_2">
    <p:bg>
      <p:bgPr>
        <a:gradFill>
          <a:gsLst>
            <a:gs pos="0">
              <a:srgbClr val="DEF0F6"/>
            </a:gs>
            <a:gs pos="48000">
              <a:srgbClr val="F3F8F9"/>
            </a:gs>
            <a:gs pos="100000">
              <a:srgbClr val="F2F9FB"/>
            </a:gs>
          </a:gsLst>
          <a:lin ang="5400012" scaled="0"/>
        </a:gradFill>
      </p:bgPr>
    </p:bg>
    <p:spTree>
      <p:nvGrpSpPr>
        <p:cNvPr id="391" name="Shape 391"/>
        <p:cNvGrpSpPr/>
        <p:nvPr/>
      </p:nvGrpSpPr>
      <p:grpSpPr>
        <a:xfrm>
          <a:off x="0" y="0"/>
          <a:ext cx="0" cy="0"/>
          <a:chOff x="0" y="0"/>
          <a:chExt cx="0" cy="0"/>
        </a:xfrm>
      </p:grpSpPr>
      <p:pic>
        <p:nvPicPr>
          <p:cNvPr id="392" name="Google Shape;392;p34"/>
          <p:cNvPicPr preferRelativeResize="0"/>
          <p:nvPr/>
        </p:nvPicPr>
        <p:blipFill rotWithShape="1">
          <a:blip r:embed="rId2">
            <a:alphaModFix/>
          </a:blip>
          <a:srcRect b="40950" l="26390" r="46774" t="0"/>
          <a:stretch/>
        </p:blipFill>
        <p:spPr>
          <a:xfrm>
            <a:off x="7039673" y="513117"/>
            <a:ext cx="2104324" cy="4630384"/>
          </a:xfrm>
          <a:prstGeom prst="rect">
            <a:avLst/>
          </a:prstGeom>
          <a:noFill/>
          <a:ln>
            <a:noFill/>
          </a:ln>
        </p:spPr>
      </p:pic>
      <p:pic>
        <p:nvPicPr>
          <p:cNvPr id="393" name="Google Shape;393;p34"/>
          <p:cNvPicPr preferRelativeResize="0"/>
          <p:nvPr/>
        </p:nvPicPr>
        <p:blipFill rotWithShape="1">
          <a:blip r:embed="rId2">
            <a:alphaModFix/>
          </a:blip>
          <a:srcRect b="2167" l="32387" r="25703" t="73254"/>
          <a:stretch/>
        </p:blipFill>
        <p:spPr>
          <a:xfrm rot="-12">
            <a:off x="-3" y="2604356"/>
            <a:ext cx="4329701" cy="2539136"/>
          </a:xfrm>
          <a:prstGeom prst="rect">
            <a:avLst/>
          </a:prstGeom>
          <a:noFill/>
          <a:ln>
            <a:noFill/>
          </a:ln>
        </p:spPr>
      </p:pic>
      <p:sp>
        <p:nvSpPr>
          <p:cNvPr id="394" name="Google Shape;394;p34"/>
          <p:cNvSpPr txBox="1"/>
          <p:nvPr>
            <p:ph type="title"/>
          </p:nvPr>
        </p:nvSpPr>
        <p:spPr>
          <a:xfrm>
            <a:off x="599049" y="2223350"/>
            <a:ext cx="1517700" cy="298500"/>
          </a:xfrm>
          <a:prstGeom prst="rect">
            <a:avLst/>
          </a:prstGeom>
        </p:spPr>
        <p:txBody>
          <a:bodyPr anchorCtr="0" anchor="b" bIns="91425" lIns="91425" spcFirstLastPara="1" rIns="91425" wrap="square" tIns="91425">
            <a:noAutofit/>
          </a:bodyPr>
          <a:lstStyle>
            <a:lvl1pPr lvl="0" rtl="0" algn="ctr">
              <a:spcBef>
                <a:spcPts val="0"/>
              </a:spcBef>
              <a:spcAft>
                <a:spcPts val="0"/>
              </a:spcAft>
              <a:buNone/>
              <a:defRPr sz="1200">
                <a:solidFill>
                  <a:schemeClr val="accent1"/>
                </a:solidFill>
              </a:defRPr>
            </a:lvl1pPr>
            <a:lvl2pPr lvl="1" rtl="0" algn="ctr">
              <a:spcBef>
                <a:spcPts val="0"/>
              </a:spcBef>
              <a:spcAft>
                <a:spcPts val="0"/>
              </a:spcAft>
              <a:buNone/>
              <a:defRPr sz="1200">
                <a:solidFill>
                  <a:schemeClr val="accent1"/>
                </a:solidFill>
              </a:defRPr>
            </a:lvl2pPr>
            <a:lvl3pPr lvl="2" rtl="0" algn="ctr">
              <a:spcBef>
                <a:spcPts val="0"/>
              </a:spcBef>
              <a:spcAft>
                <a:spcPts val="0"/>
              </a:spcAft>
              <a:buNone/>
              <a:defRPr sz="1200">
                <a:solidFill>
                  <a:schemeClr val="accent1"/>
                </a:solidFill>
              </a:defRPr>
            </a:lvl3pPr>
            <a:lvl4pPr lvl="3" rtl="0" algn="ctr">
              <a:spcBef>
                <a:spcPts val="0"/>
              </a:spcBef>
              <a:spcAft>
                <a:spcPts val="0"/>
              </a:spcAft>
              <a:buNone/>
              <a:defRPr sz="1200">
                <a:solidFill>
                  <a:schemeClr val="accent1"/>
                </a:solidFill>
              </a:defRPr>
            </a:lvl4pPr>
            <a:lvl5pPr lvl="4" rtl="0" algn="ctr">
              <a:spcBef>
                <a:spcPts val="0"/>
              </a:spcBef>
              <a:spcAft>
                <a:spcPts val="0"/>
              </a:spcAft>
              <a:buNone/>
              <a:defRPr sz="1200">
                <a:solidFill>
                  <a:schemeClr val="accent1"/>
                </a:solidFill>
              </a:defRPr>
            </a:lvl5pPr>
            <a:lvl6pPr lvl="5" rtl="0" algn="ctr">
              <a:spcBef>
                <a:spcPts val="0"/>
              </a:spcBef>
              <a:spcAft>
                <a:spcPts val="0"/>
              </a:spcAft>
              <a:buNone/>
              <a:defRPr sz="1200">
                <a:solidFill>
                  <a:schemeClr val="accent1"/>
                </a:solidFill>
              </a:defRPr>
            </a:lvl6pPr>
            <a:lvl7pPr lvl="6" rtl="0" algn="ctr">
              <a:spcBef>
                <a:spcPts val="0"/>
              </a:spcBef>
              <a:spcAft>
                <a:spcPts val="0"/>
              </a:spcAft>
              <a:buNone/>
              <a:defRPr sz="1200">
                <a:solidFill>
                  <a:schemeClr val="accent1"/>
                </a:solidFill>
              </a:defRPr>
            </a:lvl7pPr>
            <a:lvl8pPr lvl="7" rtl="0" algn="ctr">
              <a:spcBef>
                <a:spcPts val="0"/>
              </a:spcBef>
              <a:spcAft>
                <a:spcPts val="0"/>
              </a:spcAft>
              <a:buNone/>
              <a:defRPr sz="1200">
                <a:solidFill>
                  <a:schemeClr val="accent1"/>
                </a:solidFill>
              </a:defRPr>
            </a:lvl8pPr>
            <a:lvl9pPr lvl="8" rtl="0" algn="ctr">
              <a:spcBef>
                <a:spcPts val="0"/>
              </a:spcBef>
              <a:spcAft>
                <a:spcPts val="0"/>
              </a:spcAft>
              <a:buNone/>
              <a:defRPr sz="1200">
                <a:solidFill>
                  <a:schemeClr val="accent1"/>
                </a:solidFill>
              </a:defRPr>
            </a:lvl9pPr>
          </a:lstStyle>
          <a:p/>
        </p:txBody>
      </p:sp>
      <p:sp>
        <p:nvSpPr>
          <p:cNvPr id="395" name="Google Shape;395;p34"/>
          <p:cNvSpPr txBox="1"/>
          <p:nvPr>
            <p:ph idx="1" type="subTitle"/>
          </p:nvPr>
        </p:nvSpPr>
        <p:spPr>
          <a:xfrm>
            <a:off x="599050" y="2541475"/>
            <a:ext cx="1517700" cy="13272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100"/>
            </a:lvl1pPr>
            <a:lvl2pPr lvl="1" rtl="0" algn="ctr">
              <a:spcBef>
                <a:spcPts val="1000"/>
              </a:spcBef>
              <a:spcAft>
                <a:spcPts val="0"/>
              </a:spcAft>
              <a:buNone/>
              <a:defRPr sz="1100"/>
            </a:lvl2pPr>
            <a:lvl3pPr lvl="2" rtl="0" algn="ctr">
              <a:spcBef>
                <a:spcPts val="1000"/>
              </a:spcBef>
              <a:spcAft>
                <a:spcPts val="0"/>
              </a:spcAft>
              <a:buNone/>
              <a:defRPr sz="1100"/>
            </a:lvl3pPr>
            <a:lvl4pPr lvl="3" rtl="0" algn="ctr">
              <a:spcBef>
                <a:spcPts val="1000"/>
              </a:spcBef>
              <a:spcAft>
                <a:spcPts val="0"/>
              </a:spcAft>
              <a:buNone/>
              <a:defRPr sz="1100"/>
            </a:lvl4pPr>
            <a:lvl5pPr lvl="4" rtl="0" algn="ctr">
              <a:spcBef>
                <a:spcPts val="1000"/>
              </a:spcBef>
              <a:spcAft>
                <a:spcPts val="0"/>
              </a:spcAft>
              <a:buNone/>
              <a:defRPr sz="1100"/>
            </a:lvl5pPr>
            <a:lvl6pPr lvl="5" rtl="0" algn="ctr">
              <a:spcBef>
                <a:spcPts val="1000"/>
              </a:spcBef>
              <a:spcAft>
                <a:spcPts val="0"/>
              </a:spcAft>
              <a:buNone/>
              <a:defRPr sz="1100"/>
            </a:lvl6pPr>
            <a:lvl7pPr lvl="6" rtl="0" algn="ctr">
              <a:spcBef>
                <a:spcPts val="1000"/>
              </a:spcBef>
              <a:spcAft>
                <a:spcPts val="0"/>
              </a:spcAft>
              <a:buNone/>
              <a:defRPr sz="1100"/>
            </a:lvl7pPr>
            <a:lvl8pPr lvl="7" rtl="0" algn="ctr">
              <a:spcBef>
                <a:spcPts val="1000"/>
              </a:spcBef>
              <a:spcAft>
                <a:spcPts val="0"/>
              </a:spcAft>
              <a:buNone/>
              <a:defRPr sz="1100"/>
            </a:lvl8pPr>
            <a:lvl9pPr lvl="8" rtl="0" algn="ctr">
              <a:spcBef>
                <a:spcPts val="1000"/>
              </a:spcBef>
              <a:spcAft>
                <a:spcPts val="1000"/>
              </a:spcAft>
              <a:buNone/>
              <a:defRPr sz="1100"/>
            </a:lvl9pPr>
          </a:lstStyle>
          <a:p/>
        </p:txBody>
      </p:sp>
      <p:sp>
        <p:nvSpPr>
          <p:cNvPr id="396" name="Google Shape;396;p34"/>
          <p:cNvSpPr txBox="1"/>
          <p:nvPr>
            <p:ph idx="2" type="title"/>
          </p:nvPr>
        </p:nvSpPr>
        <p:spPr>
          <a:xfrm>
            <a:off x="2206099" y="2223350"/>
            <a:ext cx="1517700" cy="298500"/>
          </a:xfrm>
          <a:prstGeom prst="rect">
            <a:avLst/>
          </a:prstGeom>
        </p:spPr>
        <p:txBody>
          <a:bodyPr anchorCtr="0" anchor="b" bIns="91425" lIns="91425" spcFirstLastPara="1" rIns="91425" wrap="square" tIns="91425">
            <a:noAutofit/>
          </a:bodyPr>
          <a:lstStyle>
            <a:lvl1pPr lvl="0" rtl="0" algn="ctr">
              <a:spcBef>
                <a:spcPts val="0"/>
              </a:spcBef>
              <a:spcAft>
                <a:spcPts val="0"/>
              </a:spcAft>
              <a:buNone/>
              <a:defRPr sz="1200">
                <a:solidFill>
                  <a:schemeClr val="accent1"/>
                </a:solidFill>
              </a:defRPr>
            </a:lvl1pPr>
            <a:lvl2pPr lvl="1" rtl="0" algn="ctr">
              <a:spcBef>
                <a:spcPts val="0"/>
              </a:spcBef>
              <a:spcAft>
                <a:spcPts val="0"/>
              </a:spcAft>
              <a:buNone/>
              <a:defRPr sz="1200">
                <a:solidFill>
                  <a:schemeClr val="accent1"/>
                </a:solidFill>
              </a:defRPr>
            </a:lvl2pPr>
            <a:lvl3pPr lvl="2" rtl="0" algn="ctr">
              <a:spcBef>
                <a:spcPts val="0"/>
              </a:spcBef>
              <a:spcAft>
                <a:spcPts val="0"/>
              </a:spcAft>
              <a:buNone/>
              <a:defRPr sz="1200">
                <a:solidFill>
                  <a:schemeClr val="accent1"/>
                </a:solidFill>
              </a:defRPr>
            </a:lvl3pPr>
            <a:lvl4pPr lvl="3" rtl="0" algn="ctr">
              <a:spcBef>
                <a:spcPts val="0"/>
              </a:spcBef>
              <a:spcAft>
                <a:spcPts val="0"/>
              </a:spcAft>
              <a:buNone/>
              <a:defRPr sz="1200">
                <a:solidFill>
                  <a:schemeClr val="accent1"/>
                </a:solidFill>
              </a:defRPr>
            </a:lvl4pPr>
            <a:lvl5pPr lvl="4" rtl="0" algn="ctr">
              <a:spcBef>
                <a:spcPts val="0"/>
              </a:spcBef>
              <a:spcAft>
                <a:spcPts val="0"/>
              </a:spcAft>
              <a:buNone/>
              <a:defRPr sz="1200">
                <a:solidFill>
                  <a:schemeClr val="accent1"/>
                </a:solidFill>
              </a:defRPr>
            </a:lvl5pPr>
            <a:lvl6pPr lvl="5" rtl="0" algn="ctr">
              <a:spcBef>
                <a:spcPts val="0"/>
              </a:spcBef>
              <a:spcAft>
                <a:spcPts val="0"/>
              </a:spcAft>
              <a:buNone/>
              <a:defRPr sz="1200">
                <a:solidFill>
                  <a:schemeClr val="accent1"/>
                </a:solidFill>
              </a:defRPr>
            </a:lvl6pPr>
            <a:lvl7pPr lvl="6" rtl="0" algn="ctr">
              <a:spcBef>
                <a:spcPts val="0"/>
              </a:spcBef>
              <a:spcAft>
                <a:spcPts val="0"/>
              </a:spcAft>
              <a:buNone/>
              <a:defRPr sz="1200">
                <a:solidFill>
                  <a:schemeClr val="accent1"/>
                </a:solidFill>
              </a:defRPr>
            </a:lvl7pPr>
            <a:lvl8pPr lvl="7" rtl="0" algn="ctr">
              <a:spcBef>
                <a:spcPts val="0"/>
              </a:spcBef>
              <a:spcAft>
                <a:spcPts val="0"/>
              </a:spcAft>
              <a:buNone/>
              <a:defRPr sz="1200">
                <a:solidFill>
                  <a:schemeClr val="accent1"/>
                </a:solidFill>
              </a:defRPr>
            </a:lvl8pPr>
            <a:lvl9pPr lvl="8" rtl="0" algn="ctr">
              <a:spcBef>
                <a:spcPts val="0"/>
              </a:spcBef>
              <a:spcAft>
                <a:spcPts val="0"/>
              </a:spcAft>
              <a:buNone/>
              <a:defRPr sz="1200">
                <a:solidFill>
                  <a:schemeClr val="accent1"/>
                </a:solidFill>
              </a:defRPr>
            </a:lvl9pPr>
          </a:lstStyle>
          <a:p/>
        </p:txBody>
      </p:sp>
      <p:sp>
        <p:nvSpPr>
          <p:cNvPr id="397" name="Google Shape;397;p34"/>
          <p:cNvSpPr txBox="1"/>
          <p:nvPr>
            <p:ph idx="3" type="subTitle"/>
          </p:nvPr>
        </p:nvSpPr>
        <p:spPr>
          <a:xfrm>
            <a:off x="2206100" y="2541475"/>
            <a:ext cx="1517700" cy="13272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100"/>
            </a:lvl1pPr>
            <a:lvl2pPr lvl="1" rtl="0" algn="ctr">
              <a:spcBef>
                <a:spcPts val="1000"/>
              </a:spcBef>
              <a:spcAft>
                <a:spcPts val="0"/>
              </a:spcAft>
              <a:buNone/>
              <a:defRPr sz="1100"/>
            </a:lvl2pPr>
            <a:lvl3pPr lvl="2" rtl="0" algn="ctr">
              <a:spcBef>
                <a:spcPts val="1000"/>
              </a:spcBef>
              <a:spcAft>
                <a:spcPts val="0"/>
              </a:spcAft>
              <a:buNone/>
              <a:defRPr sz="1100"/>
            </a:lvl3pPr>
            <a:lvl4pPr lvl="3" rtl="0" algn="ctr">
              <a:spcBef>
                <a:spcPts val="1000"/>
              </a:spcBef>
              <a:spcAft>
                <a:spcPts val="0"/>
              </a:spcAft>
              <a:buNone/>
              <a:defRPr sz="1100"/>
            </a:lvl4pPr>
            <a:lvl5pPr lvl="4" rtl="0" algn="ctr">
              <a:spcBef>
                <a:spcPts val="1000"/>
              </a:spcBef>
              <a:spcAft>
                <a:spcPts val="0"/>
              </a:spcAft>
              <a:buNone/>
              <a:defRPr sz="1100"/>
            </a:lvl5pPr>
            <a:lvl6pPr lvl="5" rtl="0" algn="ctr">
              <a:spcBef>
                <a:spcPts val="1000"/>
              </a:spcBef>
              <a:spcAft>
                <a:spcPts val="0"/>
              </a:spcAft>
              <a:buNone/>
              <a:defRPr sz="1100"/>
            </a:lvl6pPr>
            <a:lvl7pPr lvl="6" rtl="0" algn="ctr">
              <a:spcBef>
                <a:spcPts val="1000"/>
              </a:spcBef>
              <a:spcAft>
                <a:spcPts val="0"/>
              </a:spcAft>
              <a:buNone/>
              <a:defRPr sz="1100"/>
            </a:lvl7pPr>
            <a:lvl8pPr lvl="7" rtl="0" algn="ctr">
              <a:spcBef>
                <a:spcPts val="1000"/>
              </a:spcBef>
              <a:spcAft>
                <a:spcPts val="0"/>
              </a:spcAft>
              <a:buNone/>
              <a:defRPr sz="1100"/>
            </a:lvl8pPr>
            <a:lvl9pPr lvl="8" rtl="0" algn="ctr">
              <a:spcBef>
                <a:spcPts val="1000"/>
              </a:spcBef>
              <a:spcAft>
                <a:spcPts val="1000"/>
              </a:spcAft>
              <a:buNone/>
              <a:defRPr sz="1100"/>
            </a:lvl9pPr>
          </a:lstStyle>
          <a:p/>
        </p:txBody>
      </p:sp>
      <p:sp>
        <p:nvSpPr>
          <p:cNvPr id="398" name="Google Shape;398;p34"/>
          <p:cNvSpPr txBox="1"/>
          <p:nvPr>
            <p:ph idx="4" type="title"/>
          </p:nvPr>
        </p:nvSpPr>
        <p:spPr>
          <a:xfrm>
            <a:off x="3813149" y="2223350"/>
            <a:ext cx="1517700" cy="298500"/>
          </a:xfrm>
          <a:prstGeom prst="rect">
            <a:avLst/>
          </a:prstGeom>
        </p:spPr>
        <p:txBody>
          <a:bodyPr anchorCtr="0" anchor="b" bIns="91425" lIns="91425" spcFirstLastPara="1" rIns="91425" wrap="square" tIns="91425">
            <a:noAutofit/>
          </a:bodyPr>
          <a:lstStyle>
            <a:lvl1pPr lvl="0" rtl="0" algn="ctr">
              <a:spcBef>
                <a:spcPts val="0"/>
              </a:spcBef>
              <a:spcAft>
                <a:spcPts val="0"/>
              </a:spcAft>
              <a:buNone/>
              <a:defRPr sz="1200">
                <a:solidFill>
                  <a:schemeClr val="accent1"/>
                </a:solidFill>
              </a:defRPr>
            </a:lvl1pPr>
            <a:lvl2pPr lvl="1" rtl="0" algn="ctr">
              <a:spcBef>
                <a:spcPts val="0"/>
              </a:spcBef>
              <a:spcAft>
                <a:spcPts val="0"/>
              </a:spcAft>
              <a:buNone/>
              <a:defRPr sz="1200">
                <a:solidFill>
                  <a:schemeClr val="accent1"/>
                </a:solidFill>
              </a:defRPr>
            </a:lvl2pPr>
            <a:lvl3pPr lvl="2" rtl="0" algn="ctr">
              <a:spcBef>
                <a:spcPts val="0"/>
              </a:spcBef>
              <a:spcAft>
                <a:spcPts val="0"/>
              </a:spcAft>
              <a:buNone/>
              <a:defRPr sz="1200">
                <a:solidFill>
                  <a:schemeClr val="accent1"/>
                </a:solidFill>
              </a:defRPr>
            </a:lvl3pPr>
            <a:lvl4pPr lvl="3" rtl="0" algn="ctr">
              <a:spcBef>
                <a:spcPts val="0"/>
              </a:spcBef>
              <a:spcAft>
                <a:spcPts val="0"/>
              </a:spcAft>
              <a:buNone/>
              <a:defRPr sz="1200">
                <a:solidFill>
                  <a:schemeClr val="accent1"/>
                </a:solidFill>
              </a:defRPr>
            </a:lvl4pPr>
            <a:lvl5pPr lvl="4" rtl="0" algn="ctr">
              <a:spcBef>
                <a:spcPts val="0"/>
              </a:spcBef>
              <a:spcAft>
                <a:spcPts val="0"/>
              </a:spcAft>
              <a:buNone/>
              <a:defRPr sz="1200">
                <a:solidFill>
                  <a:schemeClr val="accent1"/>
                </a:solidFill>
              </a:defRPr>
            </a:lvl5pPr>
            <a:lvl6pPr lvl="5" rtl="0" algn="ctr">
              <a:spcBef>
                <a:spcPts val="0"/>
              </a:spcBef>
              <a:spcAft>
                <a:spcPts val="0"/>
              </a:spcAft>
              <a:buNone/>
              <a:defRPr sz="1200">
                <a:solidFill>
                  <a:schemeClr val="accent1"/>
                </a:solidFill>
              </a:defRPr>
            </a:lvl6pPr>
            <a:lvl7pPr lvl="6" rtl="0" algn="ctr">
              <a:spcBef>
                <a:spcPts val="0"/>
              </a:spcBef>
              <a:spcAft>
                <a:spcPts val="0"/>
              </a:spcAft>
              <a:buNone/>
              <a:defRPr sz="1200">
                <a:solidFill>
                  <a:schemeClr val="accent1"/>
                </a:solidFill>
              </a:defRPr>
            </a:lvl7pPr>
            <a:lvl8pPr lvl="7" rtl="0" algn="ctr">
              <a:spcBef>
                <a:spcPts val="0"/>
              </a:spcBef>
              <a:spcAft>
                <a:spcPts val="0"/>
              </a:spcAft>
              <a:buNone/>
              <a:defRPr sz="1200">
                <a:solidFill>
                  <a:schemeClr val="accent1"/>
                </a:solidFill>
              </a:defRPr>
            </a:lvl8pPr>
            <a:lvl9pPr lvl="8" rtl="0" algn="ctr">
              <a:spcBef>
                <a:spcPts val="0"/>
              </a:spcBef>
              <a:spcAft>
                <a:spcPts val="0"/>
              </a:spcAft>
              <a:buNone/>
              <a:defRPr sz="1200">
                <a:solidFill>
                  <a:schemeClr val="accent1"/>
                </a:solidFill>
              </a:defRPr>
            </a:lvl9pPr>
          </a:lstStyle>
          <a:p/>
        </p:txBody>
      </p:sp>
      <p:sp>
        <p:nvSpPr>
          <p:cNvPr id="399" name="Google Shape;399;p34"/>
          <p:cNvSpPr txBox="1"/>
          <p:nvPr>
            <p:ph idx="5" type="subTitle"/>
          </p:nvPr>
        </p:nvSpPr>
        <p:spPr>
          <a:xfrm>
            <a:off x="3813150" y="2541475"/>
            <a:ext cx="1517700" cy="13272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100"/>
            </a:lvl1pPr>
            <a:lvl2pPr lvl="1" rtl="0" algn="ctr">
              <a:spcBef>
                <a:spcPts val="1000"/>
              </a:spcBef>
              <a:spcAft>
                <a:spcPts val="0"/>
              </a:spcAft>
              <a:buNone/>
              <a:defRPr sz="1100"/>
            </a:lvl2pPr>
            <a:lvl3pPr lvl="2" rtl="0" algn="ctr">
              <a:spcBef>
                <a:spcPts val="1000"/>
              </a:spcBef>
              <a:spcAft>
                <a:spcPts val="0"/>
              </a:spcAft>
              <a:buNone/>
              <a:defRPr sz="1100"/>
            </a:lvl3pPr>
            <a:lvl4pPr lvl="3" rtl="0" algn="ctr">
              <a:spcBef>
                <a:spcPts val="1000"/>
              </a:spcBef>
              <a:spcAft>
                <a:spcPts val="0"/>
              </a:spcAft>
              <a:buNone/>
              <a:defRPr sz="1100"/>
            </a:lvl4pPr>
            <a:lvl5pPr lvl="4" rtl="0" algn="ctr">
              <a:spcBef>
                <a:spcPts val="1000"/>
              </a:spcBef>
              <a:spcAft>
                <a:spcPts val="0"/>
              </a:spcAft>
              <a:buNone/>
              <a:defRPr sz="1100"/>
            </a:lvl5pPr>
            <a:lvl6pPr lvl="5" rtl="0" algn="ctr">
              <a:spcBef>
                <a:spcPts val="1000"/>
              </a:spcBef>
              <a:spcAft>
                <a:spcPts val="0"/>
              </a:spcAft>
              <a:buNone/>
              <a:defRPr sz="1100"/>
            </a:lvl6pPr>
            <a:lvl7pPr lvl="6" rtl="0" algn="ctr">
              <a:spcBef>
                <a:spcPts val="1000"/>
              </a:spcBef>
              <a:spcAft>
                <a:spcPts val="0"/>
              </a:spcAft>
              <a:buNone/>
              <a:defRPr sz="1100"/>
            </a:lvl7pPr>
            <a:lvl8pPr lvl="7" rtl="0" algn="ctr">
              <a:spcBef>
                <a:spcPts val="1000"/>
              </a:spcBef>
              <a:spcAft>
                <a:spcPts val="0"/>
              </a:spcAft>
              <a:buNone/>
              <a:defRPr sz="1100"/>
            </a:lvl8pPr>
            <a:lvl9pPr lvl="8" rtl="0" algn="ctr">
              <a:spcBef>
                <a:spcPts val="1000"/>
              </a:spcBef>
              <a:spcAft>
                <a:spcPts val="1000"/>
              </a:spcAft>
              <a:buNone/>
              <a:defRPr sz="1100"/>
            </a:lvl9pPr>
          </a:lstStyle>
          <a:p/>
        </p:txBody>
      </p:sp>
      <p:sp>
        <p:nvSpPr>
          <p:cNvPr id="400" name="Google Shape;400;p34"/>
          <p:cNvSpPr txBox="1"/>
          <p:nvPr>
            <p:ph idx="6" type="title"/>
          </p:nvPr>
        </p:nvSpPr>
        <p:spPr>
          <a:xfrm>
            <a:off x="5420199" y="2223350"/>
            <a:ext cx="1517700" cy="298500"/>
          </a:xfrm>
          <a:prstGeom prst="rect">
            <a:avLst/>
          </a:prstGeom>
        </p:spPr>
        <p:txBody>
          <a:bodyPr anchorCtr="0" anchor="b" bIns="91425" lIns="91425" spcFirstLastPara="1" rIns="91425" wrap="square" tIns="91425">
            <a:noAutofit/>
          </a:bodyPr>
          <a:lstStyle>
            <a:lvl1pPr lvl="0" rtl="0" algn="ctr">
              <a:spcBef>
                <a:spcPts val="0"/>
              </a:spcBef>
              <a:spcAft>
                <a:spcPts val="0"/>
              </a:spcAft>
              <a:buNone/>
              <a:defRPr sz="1200">
                <a:solidFill>
                  <a:schemeClr val="accent1"/>
                </a:solidFill>
              </a:defRPr>
            </a:lvl1pPr>
            <a:lvl2pPr lvl="1" rtl="0" algn="ctr">
              <a:spcBef>
                <a:spcPts val="0"/>
              </a:spcBef>
              <a:spcAft>
                <a:spcPts val="0"/>
              </a:spcAft>
              <a:buNone/>
              <a:defRPr sz="1200">
                <a:solidFill>
                  <a:schemeClr val="accent1"/>
                </a:solidFill>
              </a:defRPr>
            </a:lvl2pPr>
            <a:lvl3pPr lvl="2" rtl="0" algn="ctr">
              <a:spcBef>
                <a:spcPts val="0"/>
              </a:spcBef>
              <a:spcAft>
                <a:spcPts val="0"/>
              </a:spcAft>
              <a:buNone/>
              <a:defRPr sz="1200">
                <a:solidFill>
                  <a:schemeClr val="accent1"/>
                </a:solidFill>
              </a:defRPr>
            </a:lvl3pPr>
            <a:lvl4pPr lvl="3" rtl="0" algn="ctr">
              <a:spcBef>
                <a:spcPts val="0"/>
              </a:spcBef>
              <a:spcAft>
                <a:spcPts val="0"/>
              </a:spcAft>
              <a:buNone/>
              <a:defRPr sz="1200">
                <a:solidFill>
                  <a:schemeClr val="accent1"/>
                </a:solidFill>
              </a:defRPr>
            </a:lvl4pPr>
            <a:lvl5pPr lvl="4" rtl="0" algn="ctr">
              <a:spcBef>
                <a:spcPts val="0"/>
              </a:spcBef>
              <a:spcAft>
                <a:spcPts val="0"/>
              </a:spcAft>
              <a:buNone/>
              <a:defRPr sz="1200">
                <a:solidFill>
                  <a:schemeClr val="accent1"/>
                </a:solidFill>
              </a:defRPr>
            </a:lvl5pPr>
            <a:lvl6pPr lvl="5" rtl="0" algn="ctr">
              <a:spcBef>
                <a:spcPts val="0"/>
              </a:spcBef>
              <a:spcAft>
                <a:spcPts val="0"/>
              </a:spcAft>
              <a:buNone/>
              <a:defRPr sz="1200">
                <a:solidFill>
                  <a:schemeClr val="accent1"/>
                </a:solidFill>
              </a:defRPr>
            </a:lvl6pPr>
            <a:lvl7pPr lvl="6" rtl="0" algn="ctr">
              <a:spcBef>
                <a:spcPts val="0"/>
              </a:spcBef>
              <a:spcAft>
                <a:spcPts val="0"/>
              </a:spcAft>
              <a:buNone/>
              <a:defRPr sz="1200">
                <a:solidFill>
                  <a:schemeClr val="accent1"/>
                </a:solidFill>
              </a:defRPr>
            </a:lvl7pPr>
            <a:lvl8pPr lvl="7" rtl="0" algn="ctr">
              <a:spcBef>
                <a:spcPts val="0"/>
              </a:spcBef>
              <a:spcAft>
                <a:spcPts val="0"/>
              </a:spcAft>
              <a:buNone/>
              <a:defRPr sz="1200">
                <a:solidFill>
                  <a:schemeClr val="accent1"/>
                </a:solidFill>
              </a:defRPr>
            </a:lvl8pPr>
            <a:lvl9pPr lvl="8" rtl="0" algn="ctr">
              <a:spcBef>
                <a:spcPts val="0"/>
              </a:spcBef>
              <a:spcAft>
                <a:spcPts val="0"/>
              </a:spcAft>
              <a:buNone/>
              <a:defRPr sz="1200">
                <a:solidFill>
                  <a:schemeClr val="accent1"/>
                </a:solidFill>
              </a:defRPr>
            </a:lvl9pPr>
          </a:lstStyle>
          <a:p/>
        </p:txBody>
      </p:sp>
      <p:sp>
        <p:nvSpPr>
          <p:cNvPr id="401" name="Google Shape;401;p34"/>
          <p:cNvSpPr txBox="1"/>
          <p:nvPr>
            <p:ph idx="7" type="subTitle"/>
          </p:nvPr>
        </p:nvSpPr>
        <p:spPr>
          <a:xfrm>
            <a:off x="5420200" y="2541475"/>
            <a:ext cx="1517700" cy="13272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100"/>
            </a:lvl1pPr>
            <a:lvl2pPr lvl="1" rtl="0" algn="ctr">
              <a:spcBef>
                <a:spcPts val="1000"/>
              </a:spcBef>
              <a:spcAft>
                <a:spcPts val="0"/>
              </a:spcAft>
              <a:buNone/>
              <a:defRPr sz="1100"/>
            </a:lvl2pPr>
            <a:lvl3pPr lvl="2" rtl="0" algn="ctr">
              <a:spcBef>
                <a:spcPts val="1000"/>
              </a:spcBef>
              <a:spcAft>
                <a:spcPts val="0"/>
              </a:spcAft>
              <a:buNone/>
              <a:defRPr sz="1100"/>
            </a:lvl3pPr>
            <a:lvl4pPr lvl="3" rtl="0" algn="ctr">
              <a:spcBef>
                <a:spcPts val="1000"/>
              </a:spcBef>
              <a:spcAft>
                <a:spcPts val="0"/>
              </a:spcAft>
              <a:buNone/>
              <a:defRPr sz="1100"/>
            </a:lvl4pPr>
            <a:lvl5pPr lvl="4" rtl="0" algn="ctr">
              <a:spcBef>
                <a:spcPts val="1000"/>
              </a:spcBef>
              <a:spcAft>
                <a:spcPts val="0"/>
              </a:spcAft>
              <a:buNone/>
              <a:defRPr sz="1100"/>
            </a:lvl5pPr>
            <a:lvl6pPr lvl="5" rtl="0" algn="ctr">
              <a:spcBef>
                <a:spcPts val="1000"/>
              </a:spcBef>
              <a:spcAft>
                <a:spcPts val="0"/>
              </a:spcAft>
              <a:buNone/>
              <a:defRPr sz="1100"/>
            </a:lvl6pPr>
            <a:lvl7pPr lvl="6" rtl="0" algn="ctr">
              <a:spcBef>
                <a:spcPts val="1000"/>
              </a:spcBef>
              <a:spcAft>
                <a:spcPts val="0"/>
              </a:spcAft>
              <a:buNone/>
              <a:defRPr sz="1100"/>
            </a:lvl7pPr>
            <a:lvl8pPr lvl="7" rtl="0" algn="ctr">
              <a:spcBef>
                <a:spcPts val="1000"/>
              </a:spcBef>
              <a:spcAft>
                <a:spcPts val="0"/>
              </a:spcAft>
              <a:buNone/>
              <a:defRPr sz="1100"/>
            </a:lvl8pPr>
            <a:lvl9pPr lvl="8" rtl="0" algn="ctr">
              <a:spcBef>
                <a:spcPts val="1000"/>
              </a:spcBef>
              <a:spcAft>
                <a:spcPts val="1000"/>
              </a:spcAft>
              <a:buNone/>
              <a:defRPr sz="1100"/>
            </a:lvl9pPr>
          </a:lstStyle>
          <a:p/>
        </p:txBody>
      </p:sp>
      <p:sp>
        <p:nvSpPr>
          <p:cNvPr id="402" name="Google Shape;402;p34"/>
          <p:cNvSpPr txBox="1"/>
          <p:nvPr>
            <p:ph idx="8" type="title"/>
          </p:nvPr>
        </p:nvSpPr>
        <p:spPr>
          <a:xfrm>
            <a:off x="7027249" y="2223350"/>
            <a:ext cx="1517700" cy="298500"/>
          </a:xfrm>
          <a:prstGeom prst="rect">
            <a:avLst/>
          </a:prstGeom>
        </p:spPr>
        <p:txBody>
          <a:bodyPr anchorCtr="0" anchor="b" bIns="91425" lIns="91425" spcFirstLastPara="1" rIns="91425" wrap="square" tIns="91425">
            <a:noAutofit/>
          </a:bodyPr>
          <a:lstStyle>
            <a:lvl1pPr lvl="0" rtl="0" algn="ctr">
              <a:spcBef>
                <a:spcPts val="0"/>
              </a:spcBef>
              <a:spcAft>
                <a:spcPts val="0"/>
              </a:spcAft>
              <a:buNone/>
              <a:defRPr sz="1200">
                <a:solidFill>
                  <a:schemeClr val="accent1"/>
                </a:solidFill>
              </a:defRPr>
            </a:lvl1pPr>
            <a:lvl2pPr lvl="1" rtl="0" algn="ctr">
              <a:spcBef>
                <a:spcPts val="0"/>
              </a:spcBef>
              <a:spcAft>
                <a:spcPts val="0"/>
              </a:spcAft>
              <a:buNone/>
              <a:defRPr sz="1200">
                <a:solidFill>
                  <a:schemeClr val="accent1"/>
                </a:solidFill>
              </a:defRPr>
            </a:lvl2pPr>
            <a:lvl3pPr lvl="2" rtl="0" algn="ctr">
              <a:spcBef>
                <a:spcPts val="0"/>
              </a:spcBef>
              <a:spcAft>
                <a:spcPts val="0"/>
              </a:spcAft>
              <a:buNone/>
              <a:defRPr sz="1200">
                <a:solidFill>
                  <a:schemeClr val="accent1"/>
                </a:solidFill>
              </a:defRPr>
            </a:lvl3pPr>
            <a:lvl4pPr lvl="3" rtl="0" algn="ctr">
              <a:spcBef>
                <a:spcPts val="0"/>
              </a:spcBef>
              <a:spcAft>
                <a:spcPts val="0"/>
              </a:spcAft>
              <a:buNone/>
              <a:defRPr sz="1200">
                <a:solidFill>
                  <a:schemeClr val="accent1"/>
                </a:solidFill>
              </a:defRPr>
            </a:lvl4pPr>
            <a:lvl5pPr lvl="4" rtl="0" algn="ctr">
              <a:spcBef>
                <a:spcPts val="0"/>
              </a:spcBef>
              <a:spcAft>
                <a:spcPts val="0"/>
              </a:spcAft>
              <a:buNone/>
              <a:defRPr sz="1200">
                <a:solidFill>
                  <a:schemeClr val="accent1"/>
                </a:solidFill>
              </a:defRPr>
            </a:lvl5pPr>
            <a:lvl6pPr lvl="5" rtl="0" algn="ctr">
              <a:spcBef>
                <a:spcPts val="0"/>
              </a:spcBef>
              <a:spcAft>
                <a:spcPts val="0"/>
              </a:spcAft>
              <a:buNone/>
              <a:defRPr sz="1200">
                <a:solidFill>
                  <a:schemeClr val="accent1"/>
                </a:solidFill>
              </a:defRPr>
            </a:lvl6pPr>
            <a:lvl7pPr lvl="6" rtl="0" algn="ctr">
              <a:spcBef>
                <a:spcPts val="0"/>
              </a:spcBef>
              <a:spcAft>
                <a:spcPts val="0"/>
              </a:spcAft>
              <a:buNone/>
              <a:defRPr sz="1200">
                <a:solidFill>
                  <a:schemeClr val="accent1"/>
                </a:solidFill>
              </a:defRPr>
            </a:lvl7pPr>
            <a:lvl8pPr lvl="7" rtl="0" algn="ctr">
              <a:spcBef>
                <a:spcPts val="0"/>
              </a:spcBef>
              <a:spcAft>
                <a:spcPts val="0"/>
              </a:spcAft>
              <a:buNone/>
              <a:defRPr sz="1200">
                <a:solidFill>
                  <a:schemeClr val="accent1"/>
                </a:solidFill>
              </a:defRPr>
            </a:lvl8pPr>
            <a:lvl9pPr lvl="8" rtl="0" algn="ctr">
              <a:spcBef>
                <a:spcPts val="0"/>
              </a:spcBef>
              <a:spcAft>
                <a:spcPts val="0"/>
              </a:spcAft>
              <a:buNone/>
              <a:defRPr sz="1200">
                <a:solidFill>
                  <a:schemeClr val="accent1"/>
                </a:solidFill>
              </a:defRPr>
            </a:lvl9pPr>
          </a:lstStyle>
          <a:p/>
        </p:txBody>
      </p:sp>
      <p:sp>
        <p:nvSpPr>
          <p:cNvPr id="403" name="Google Shape;403;p34"/>
          <p:cNvSpPr txBox="1"/>
          <p:nvPr>
            <p:ph idx="9" type="subTitle"/>
          </p:nvPr>
        </p:nvSpPr>
        <p:spPr>
          <a:xfrm>
            <a:off x="7027250" y="2541475"/>
            <a:ext cx="1517700" cy="13272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100"/>
            </a:lvl1pPr>
            <a:lvl2pPr lvl="1" rtl="0" algn="ctr">
              <a:spcBef>
                <a:spcPts val="1000"/>
              </a:spcBef>
              <a:spcAft>
                <a:spcPts val="0"/>
              </a:spcAft>
              <a:buNone/>
              <a:defRPr sz="1100"/>
            </a:lvl2pPr>
            <a:lvl3pPr lvl="2" rtl="0" algn="ctr">
              <a:spcBef>
                <a:spcPts val="1000"/>
              </a:spcBef>
              <a:spcAft>
                <a:spcPts val="0"/>
              </a:spcAft>
              <a:buNone/>
              <a:defRPr sz="1100"/>
            </a:lvl3pPr>
            <a:lvl4pPr lvl="3" rtl="0" algn="ctr">
              <a:spcBef>
                <a:spcPts val="1000"/>
              </a:spcBef>
              <a:spcAft>
                <a:spcPts val="0"/>
              </a:spcAft>
              <a:buNone/>
              <a:defRPr sz="1100"/>
            </a:lvl4pPr>
            <a:lvl5pPr lvl="4" rtl="0" algn="ctr">
              <a:spcBef>
                <a:spcPts val="1000"/>
              </a:spcBef>
              <a:spcAft>
                <a:spcPts val="0"/>
              </a:spcAft>
              <a:buNone/>
              <a:defRPr sz="1100"/>
            </a:lvl5pPr>
            <a:lvl6pPr lvl="5" rtl="0" algn="ctr">
              <a:spcBef>
                <a:spcPts val="1000"/>
              </a:spcBef>
              <a:spcAft>
                <a:spcPts val="0"/>
              </a:spcAft>
              <a:buNone/>
              <a:defRPr sz="1100"/>
            </a:lvl6pPr>
            <a:lvl7pPr lvl="6" rtl="0" algn="ctr">
              <a:spcBef>
                <a:spcPts val="1000"/>
              </a:spcBef>
              <a:spcAft>
                <a:spcPts val="0"/>
              </a:spcAft>
              <a:buNone/>
              <a:defRPr sz="1100"/>
            </a:lvl7pPr>
            <a:lvl8pPr lvl="7" rtl="0" algn="ctr">
              <a:spcBef>
                <a:spcPts val="1000"/>
              </a:spcBef>
              <a:spcAft>
                <a:spcPts val="0"/>
              </a:spcAft>
              <a:buNone/>
              <a:defRPr sz="1100"/>
            </a:lvl8pPr>
            <a:lvl9pPr lvl="8" rtl="0" algn="ctr">
              <a:spcBef>
                <a:spcPts val="1000"/>
              </a:spcBef>
              <a:spcAft>
                <a:spcPts val="1000"/>
              </a:spcAft>
              <a:buNone/>
              <a:defRPr sz="1100"/>
            </a:lvl9pPr>
          </a:lstStyle>
          <a:p/>
        </p:txBody>
      </p:sp>
      <p:sp>
        <p:nvSpPr>
          <p:cNvPr id="404" name="Google Shape;404;p34"/>
          <p:cNvSpPr txBox="1"/>
          <p:nvPr>
            <p:ph idx="13" type="title"/>
          </p:nvPr>
        </p:nvSpPr>
        <p:spPr>
          <a:xfrm>
            <a:off x="717525" y="650100"/>
            <a:ext cx="7461600" cy="469200"/>
          </a:xfrm>
          <a:prstGeom prst="rect">
            <a:avLst/>
          </a:prstGeom>
        </p:spPr>
        <p:txBody>
          <a:bodyPr anchorCtr="0" anchor="t" bIns="0" lIns="91425" spcFirstLastPara="1" rIns="91425" wrap="square" tIns="91425">
            <a:noAutofit/>
          </a:bodyPr>
          <a:lstStyle>
            <a:lvl1pPr lvl="0" rtl="0">
              <a:spcBef>
                <a:spcPts val="0"/>
              </a:spcBef>
              <a:spcAft>
                <a:spcPts val="0"/>
              </a:spcAft>
              <a:buSzPts val="2400"/>
              <a:buNone/>
              <a:defRPr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405" name="Google Shape;405;p34"/>
          <p:cNvSpPr txBox="1"/>
          <p:nvPr>
            <p:ph idx="14" type="subTitle"/>
          </p:nvPr>
        </p:nvSpPr>
        <p:spPr>
          <a:xfrm>
            <a:off x="717525" y="404250"/>
            <a:ext cx="2634300" cy="245700"/>
          </a:xfrm>
          <a:prstGeom prst="rect">
            <a:avLst/>
          </a:prstGeom>
        </p:spPr>
        <p:txBody>
          <a:bodyPr anchorCtr="0" anchor="ctr" bIns="91425" lIns="91425" spcFirstLastPara="1" rIns="91425" wrap="square" tIns="91425">
            <a:noAutofit/>
          </a:bodyPr>
          <a:lstStyle>
            <a:lvl1pPr lvl="0" rtl="0">
              <a:spcBef>
                <a:spcPts val="0"/>
              </a:spcBef>
              <a:spcAft>
                <a:spcPts val="0"/>
              </a:spcAft>
              <a:buNone/>
              <a:defRPr>
                <a:solidFill>
                  <a:schemeClr val="accent1"/>
                </a:solidFill>
                <a:latin typeface="Rubik Medium"/>
                <a:ea typeface="Rubik Medium"/>
                <a:cs typeface="Rubik Medium"/>
                <a:sym typeface="Rubik Medium"/>
              </a:defRPr>
            </a:lvl1pPr>
            <a:lvl2pPr lvl="1" rtl="0">
              <a:spcBef>
                <a:spcPts val="0"/>
              </a:spcBef>
              <a:spcAft>
                <a:spcPts val="0"/>
              </a:spcAft>
              <a:buNone/>
              <a:defRPr/>
            </a:lvl2pPr>
            <a:lvl3pPr lvl="2" rtl="0">
              <a:spcBef>
                <a:spcPts val="1000"/>
              </a:spcBef>
              <a:spcAft>
                <a:spcPts val="0"/>
              </a:spcAft>
              <a:buNone/>
              <a:defRPr/>
            </a:lvl3pPr>
            <a:lvl4pPr lvl="3" rtl="0">
              <a:spcBef>
                <a:spcPts val="1000"/>
              </a:spcBef>
              <a:spcAft>
                <a:spcPts val="0"/>
              </a:spcAft>
              <a:buNone/>
              <a:defRPr/>
            </a:lvl4pPr>
            <a:lvl5pPr lvl="4" rtl="0">
              <a:spcBef>
                <a:spcPts val="1000"/>
              </a:spcBef>
              <a:spcAft>
                <a:spcPts val="0"/>
              </a:spcAft>
              <a:buNone/>
              <a:defRPr/>
            </a:lvl5pPr>
            <a:lvl6pPr lvl="5" rtl="0">
              <a:spcBef>
                <a:spcPts val="1000"/>
              </a:spcBef>
              <a:spcAft>
                <a:spcPts val="0"/>
              </a:spcAft>
              <a:buNone/>
              <a:defRPr/>
            </a:lvl6pPr>
            <a:lvl7pPr lvl="6" rtl="0">
              <a:spcBef>
                <a:spcPts val="1000"/>
              </a:spcBef>
              <a:spcAft>
                <a:spcPts val="0"/>
              </a:spcAft>
              <a:buNone/>
              <a:defRPr/>
            </a:lvl7pPr>
            <a:lvl8pPr lvl="7" rtl="0">
              <a:spcBef>
                <a:spcPts val="1000"/>
              </a:spcBef>
              <a:spcAft>
                <a:spcPts val="0"/>
              </a:spcAft>
              <a:buNone/>
              <a:defRPr/>
            </a:lvl8pPr>
            <a:lvl9pPr lvl="8" rtl="0">
              <a:spcBef>
                <a:spcPts val="1000"/>
              </a:spcBef>
              <a:spcAft>
                <a:spcPts val="1000"/>
              </a:spcAft>
              <a:buNone/>
              <a:defRPr/>
            </a:lvl9pPr>
          </a:lstStyle>
          <a:p/>
        </p:txBody>
      </p:sp>
      <p:pic>
        <p:nvPicPr>
          <p:cNvPr id="406" name="Google Shape;406;p34"/>
          <p:cNvPicPr preferRelativeResize="0"/>
          <p:nvPr/>
        </p:nvPicPr>
        <p:blipFill>
          <a:blip r:embed="rId3">
            <a:alphaModFix/>
          </a:blip>
          <a:stretch>
            <a:fillRect/>
          </a:stretch>
        </p:blipFill>
        <p:spPr>
          <a:xfrm>
            <a:off x="7269911" y="4702750"/>
            <a:ext cx="1429789" cy="400325"/>
          </a:xfrm>
          <a:prstGeom prst="rect">
            <a:avLst/>
          </a:prstGeom>
          <a:noFill/>
          <a:ln>
            <a:noFill/>
          </a:ln>
        </p:spPr>
      </p:pic>
      <p:sp>
        <p:nvSpPr>
          <p:cNvPr id="407" name="Google Shape;407;p34"/>
          <p:cNvSpPr/>
          <p:nvPr/>
        </p:nvSpPr>
        <p:spPr>
          <a:xfrm>
            <a:off x="8759800" y="0"/>
            <a:ext cx="385200" cy="51435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34"/>
          <p:cNvSpPr/>
          <p:nvPr/>
        </p:nvSpPr>
        <p:spPr>
          <a:xfrm>
            <a:off x="8839450" y="4736475"/>
            <a:ext cx="225900" cy="2259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34"/>
          <p:cNvSpPr txBox="1"/>
          <p:nvPr>
            <p:ph idx="12" type="sldNum"/>
          </p:nvPr>
        </p:nvSpPr>
        <p:spPr>
          <a:xfrm>
            <a:off x="8837554" y="4726575"/>
            <a:ext cx="225900" cy="245700"/>
          </a:xfrm>
          <a:prstGeom prst="rect">
            <a:avLst/>
          </a:prstGeom>
        </p:spPr>
        <p:txBody>
          <a:bodyPr anchorCtr="0" anchor="ctr" bIns="0" lIns="0" spcFirstLastPara="1" rIns="0" wrap="square" tIns="0">
            <a:noAutofit/>
          </a:bodyPr>
          <a:lstStyle>
            <a:lvl1pPr lvl="0" rtl="0" algn="ctr">
              <a:buNone/>
              <a:defRPr sz="800">
                <a:solidFill>
                  <a:srgbClr val="FFFFFF"/>
                </a:solidFill>
                <a:latin typeface="Rubik"/>
                <a:ea typeface="Rubik"/>
                <a:cs typeface="Rubik"/>
                <a:sym typeface="Rubik"/>
              </a:defRPr>
            </a:lvl1pPr>
            <a:lvl2pPr lvl="1" rtl="0" algn="ctr">
              <a:buNone/>
              <a:defRPr sz="800">
                <a:solidFill>
                  <a:srgbClr val="FFFFFF"/>
                </a:solidFill>
                <a:latin typeface="Rubik"/>
                <a:ea typeface="Rubik"/>
                <a:cs typeface="Rubik"/>
                <a:sym typeface="Rubik"/>
              </a:defRPr>
            </a:lvl2pPr>
            <a:lvl3pPr lvl="2" rtl="0" algn="ctr">
              <a:buNone/>
              <a:defRPr sz="800">
                <a:solidFill>
                  <a:srgbClr val="FFFFFF"/>
                </a:solidFill>
                <a:latin typeface="Rubik"/>
                <a:ea typeface="Rubik"/>
                <a:cs typeface="Rubik"/>
                <a:sym typeface="Rubik"/>
              </a:defRPr>
            </a:lvl3pPr>
            <a:lvl4pPr lvl="3" rtl="0" algn="ctr">
              <a:buNone/>
              <a:defRPr sz="800">
                <a:solidFill>
                  <a:srgbClr val="FFFFFF"/>
                </a:solidFill>
                <a:latin typeface="Rubik"/>
                <a:ea typeface="Rubik"/>
                <a:cs typeface="Rubik"/>
                <a:sym typeface="Rubik"/>
              </a:defRPr>
            </a:lvl4pPr>
            <a:lvl5pPr lvl="4" rtl="0" algn="ctr">
              <a:buNone/>
              <a:defRPr sz="800">
                <a:solidFill>
                  <a:srgbClr val="FFFFFF"/>
                </a:solidFill>
                <a:latin typeface="Rubik"/>
                <a:ea typeface="Rubik"/>
                <a:cs typeface="Rubik"/>
                <a:sym typeface="Rubik"/>
              </a:defRPr>
            </a:lvl5pPr>
            <a:lvl6pPr lvl="5" rtl="0" algn="ctr">
              <a:buNone/>
              <a:defRPr sz="800">
                <a:solidFill>
                  <a:srgbClr val="FFFFFF"/>
                </a:solidFill>
                <a:latin typeface="Rubik"/>
                <a:ea typeface="Rubik"/>
                <a:cs typeface="Rubik"/>
                <a:sym typeface="Rubik"/>
              </a:defRPr>
            </a:lvl6pPr>
            <a:lvl7pPr lvl="6" rtl="0" algn="ctr">
              <a:buNone/>
              <a:defRPr sz="800">
                <a:solidFill>
                  <a:srgbClr val="FFFFFF"/>
                </a:solidFill>
                <a:latin typeface="Rubik"/>
                <a:ea typeface="Rubik"/>
                <a:cs typeface="Rubik"/>
                <a:sym typeface="Rubik"/>
              </a:defRPr>
            </a:lvl7pPr>
            <a:lvl8pPr lvl="7" rtl="0" algn="ctr">
              <a:buNone/>
              <a:defRPr sz="800">
                <a:solidFill>
                  <a:srgbClr val="FFFFFF"/>
                </a:solidFill>
                <a:latin typeface="Rubik"/>
                <a:ea typeface="Rubik"/>
                <a:cs typeface="Rubik"/>
                <a:sym typeface="Rubik"/>
              </a:defRPr>
            </a:lvl8pPr>
            <a:lvl9pPr lvl="8" rtl="0" algn="ctr">
              <a:buNone/>
              <a:defRPr sz="800">
                <a:solidFill>
                  <a:srgbClr val="FFFFFF"/>
                </a:solidFill>
                <a:latin typeface="Rubik"/>
                <a:ea typeface="Rubik"/>
                <a:cs typeface="Rubik"/>
                <a:sym typeface="Rubik"/>
              </a:defRPr>
            </a:lvl9pPr>
          </a:lstStyle>
          <a:p>
            <a:pPr indent="0" lvl="0" marL="0" rtl="0" algn="ctr">
              <a:spcBef>
                <a:spcPts val="0"/>
              </a:spcBef>
              <a:spcAft>
                <a:spcPts val="0"/>
              </a:spcAft>
              <a:buNone/>
            </a:pPr>
            <a:fld id="{00000000-1234-1234-1234-123412341234}" type="slidenum">
              <a:rPr lang="en-GB"/>
              <a:t>‹#›</a:t>
            </a:fld>
            <a:endParaRPr/>
          </a:p>
        </p:txBody>
      </p:sp>
      <p:sp>
        <p:nvSpPr>
          <p:cNvPr id="410" name="Google Shape;410;p34"/>
          <p:cNvSpPr txBox="1"/>
          <p:nvPr/>
        </p:nvSpPr>
        <p:spPr>
          <a:xfrm rot="5393271">
            <a:off x="7341143" y="1458325"/>
            <a:ext cx="3218706"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solidFill>
                  <a:schemeClr val="dk1"/>
                </a:solidFill>
                <a:latin typeface="Rubik SemiBold"/>
                <a:ea typeface="Rubik SemiBold"/>
                <a:cs typeface="Rubik SemiBold"/>
                <a:sym typeface="Rubik SemiBold"/>
              </a:rPr>
              <a:t>Nordcloud  confidential  |  </a:t>
            </a:r>
            <a:r>
              <a:rPr lang="en-GB" sz="900">
                <a:solidFill>
                  <a:schemeClr val="dk1"/>
                </a:solidFill>
                <a:latin typeface="Rubik Light"/>
                <a:ea typeface="Rubik Light"/>
                <a:cs typeface="Rubik Light"/>
                <a:sym typeface="Rubik Light"/>
              </a:rPr>
              <a:t>Internal use only</a:t>
            </a:r>
            <a:endParaRPr sz="900">
              <a:solidFill>
                <a:schemeClr val="dk1"/>
              </a:solidFill>
              <a:latin typeface="Rubik Light"/>
              <a:ea typeface="Rubik Light"/>
              <a:cs typeface="Rubik Light"/>
              <a:sym typeface="Rubik Light"/>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 COLUMNS">
  <p:cSld name="TITLE_ONLY_1_2_1">
    <p:bg>
      <p:bgPr>
        <a:gradFill>
          <a:gsLst>
            <a:gs pos="0">
              <a:schemeClr val="lt2"/>
            </a:gs>
            <a:gs pos="100000">
              <a:schemeClr val="accent5"/>
            </a:gs>
          </a:gsLst>
          <a:lin ang="5400012" scaled="0"/>
        </a:gradFill>
      </p:bgPr>
    </p:bg>
    <p:spTree>
      <p:nvGrpSpPr>
        <p:cNvPr id="411" name="Shape 411"/>
        <p:cNvGrpSpPr/>
        <p:nvPr/>
      </p:nvGrpSpPr>
      <p:grpSpPr>
        <a:xfrm>
          <a:off x="0" y="0"/>
          <a:ext cx="0" cy="0"/>
          <a:chOff x="0" y="0"/>
          <a:chExt cx="0" cy="0"/>
        </a:xfrm>
      </p:grpSpPr>
      <p:sp>
        <p:nvSpPr>
          <p:cNvPr id="412" name="Google Shape;412;p35"/>
          <p:cNvSpPr txBox="1"/>
          <p:nvPr>
            <p:ph type="title"/>
          </p:nvPr>
        </p:nvSpPr>
        <p:spPr>
          <a:xfrm>
            <a:off x="1137375" y="1967825"/>
            <a:ext cx="1984800" cy="3399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sz="1200"/>
            </a:lvl1pPr>
            <a:lvl2pPr lvl="1" rtl="0" algn="ctr">
              <a:spcBef>
                <a:spcPts val="0"/>
              </a:spcBef>
              <a:spcAft>
                <a:spcPts val="0"/>
              </a:spcAft>
              <a:buNone/>
              <a:defRPr sz="1200"/>
            </a:lvl2pPr>
            <a:lvl3pPr lvl="2" rtl="0" algn="ctr">
              <a:spcBef>
                <a:spcPts val="0"/>
              </a:spcBef>
              <a:spcAft>
                <a:spcPts val="0"/>
              </a:spcAft>
              <a:buNone/>
              <a:defRPr sz="1200"/>
            </a:lvl3pPr>
            <a:lvl4pPr lvl="3" rtl="0" algn="ctr">
              <a:spcBef>
                <a:spcPts val="0"/>
              </a:spcBef>
              <a:spcAft>
                <a:spcPts val="0"/>
              </a:spcAft>
              <a:buNone/>
              <a:defRPr sz="1200"/>
            </a:lvl4pPr>
            <a:lvl5pPr lvl="4" rtl="0" algn="ctr">
              <a:spcBef>
                <a:spcPts val="0"/>
              </a:spcBef>
              <a:spcAft>
                <a:spcPts val="0"/>
              </a:spcAft>
              <a:buNone/>
              <a:defRPr sz="1200"/>
            </a:lvl5pPr>
            <a:lvl6pPr lvl="5" rtl="0" algn="ctr">
              <a:spcBef>
                <a:spcPts val="0"/>
              </a:spcBef>
              <a:spcAft>
                <a:spcPts val="0"/>
              </a:spcAft>
              <a:buNone/>
              <a:defRPr sz="1200"/>
            </a:lvl6pPr>
            <a:lvl7pPr lvl="6" rtl="0" algn="ctr">
              <a:spcBef>
                <a:spcPts val="0"/>
              </a:spcBef>
              <a:spcAft>
                <a:spcPts val="0"/>
              </a:spcAft>
              <a:buNone/>
              <a:defRPr sz="1200"/>
            </a:lvl7pPr>
            <a:lvl8pPr lvl="7" rtl="0" algn="ctr">
              <a:spcBef>
                <a:spcPts val="0"/>
              </a:spcBef>
              <a:spcAft>
                <a:spcPts val="0"/>
              </a:spcAft>
              <a:buNone/>
              <a:defRPr sz="1200"/>
            </a:lvl8pPr>
            <a:lvl9pPr lvl="8" rtl="0" algn="ctr">
              <a:spcBef>
                <a:spcPts val="0"/>
              </a:spcBef>
              <a:spcAft>
                <a:spcPts val="0"/>
              </a:spcAft>
              <a:buNone/>
              <a:defRPr sz="1200"/>
            </a:lvl9pPr>
          </a:lstStyle>
          <a:p/>
        </p:txBody>
      </p:sp>
      <p:sp>
        <p:nvSpPr>
          <p:cNvPr id="413" name="Google Shape;413;p35"/>
          <p:cNvSpPr txBox="1"/>
          <p:nvPr>
            <p:ph idx="1" type="subTitle"/>
          </p:nvPr>
        </p:nvSpPr>
        <p:spPr>
          <a:xfrm>
            <a:off x="1137375" y="2307725"/>
            <a:ext cx="1984800" cy="10029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100"/>
            </a:lvl1pPr>
            <a:lvl2pPr lvl="1" rtl="0" algn="ctr">
              <a:spcBef>
                <a:spcPts val="1000"/>
              </a:spcBef>
              <a:spcAft>
                <a:spcPts val="0"/>
              </a:spcAft>
              <a:buNone/>
              <a:defRPr sz="1100"/>
            </a:lvl2pPr>
            <a:lvl3pPr lvl="2" rtl="0" algn="ctr">
              <a:spcBef>
                <a:spcPts val="1000"/>
              </a:spcBef>
              <a:spcAft>
                <a:spcPts val="0"/>
              </a:spcAft>
              <a:buNone/>
              <a:defRPr sz="1100"/>
            </a:lvl3pPr>
            <a:lvl4pPr lvl="3" rtl="0" algn="ctr">
              <a:spcBef>
                <a:spcPts val="1000"/>
              </a:spcBef>
              <a:spcAft>
                <a:spcPts val="0"/>
              </a:spcAft>
              <a:buNone/>
              <a:defRPr sz="1100"/>
            </a:lvl4pPr>
            <a:lvl5pPr lvl="4" rtl="0" algn="ctr">
              <a:spcBef>
                <a:spcPts val="1000"/>
              </a:spcBef>
              <a:spcAft>
                <a:spcPts val="0"/>
              </a:spcAft>
              <a:buNone/>
              <a:defRPr sz="1100"/>
            </a:lvl5pPr>
            <a:lvl6pPr lvl="5" rtl="0" algn="ctr">
              <a:spcBef>
                <a:spcPts val="1000"/>
              </a:spcBef>
              <a:spcAft>
                <a:spcPts val="0"/>
              </a:spcAft>
              <a:buNone/>
              <a:defRPr sz="1100"/>
            </a:lvl6pPr>
            <a:lvl7pPr lvl="6" rtl="0" algn="ctr">
              <a:spcBef>
                <a:spcPts val="1000"/>
              </a:spcBef>
              <a:spcAft>
                <a:spcPts val="0"/>
              </a:spcAft>
              <a:buNone/>
              <a:defRPr sz="1100"/>
            </a:lvl7pPr>
            <a:lvl8pPr lvl="7" rtl="0" algn="ctr">
              <a:spcBef>
                <a:spcPts val="1000"/>
              </a:spcBef>
              <a:spcAft>
                <a:spcPts val="0"/>
              </a:spcAft>
              <a:buNone/>
              <a:defRPr sz="1100"/>
            </a:lvl8pPr>
            <a:lvl9pPr lvl="8" rtl="0" algn="ctr">
              <a:spcBef>
                <a:spcPts val="1000"/>
              </a:spcBef>
              <a:spcAft>
                <a:spcPts val="1000"/>
              </a:spcAft>
              <a:buNone/>
              <a:defRPr sz="1100"/>
            </a:lvl9pPr>
          </a:lstStyle>
          <a:p/>
        </p:txBody>
      </p:sp>
      <p:sp>
        <p:nvSpPr>
          <p:cNvPr id="414" name="Google Shape;414;p35"/>
          <p:cNvSpPr txBox="1"/>
          <p:nvPr>
            <p:ph idx="2" type="title"/>
          </p:nvPr>
        </p:nvSpPr>
        <p:spPr>
          <a:xfrm>
            <a:off x="3579600" y="1967825"/>
            <a:ext cx="1984800" cy="3399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sz="1200"/>
            </a:lvl1pPr>
            <a:lvl2pPr lvl="1" rtl="0" algn="ctr">
              <a:spcBef>
                <a:spcPts val="0"/>
              </a:spcBef>
              <a:spcAft>
                <a:spcPts val="0"/>
              </a:spcAft>
              <a:buNone/>
              <a:defRPr sz="1200"/>
            </a:lvl2pPr>
            <a:lvl3pPr lvl="2" rtl="0" algn="ctr">
              <a:spcBef>
                <a:spcPts val="0"/>
              </a:spcBef>
              <a:spcAft>
                <a:spcPts val="0"/>
              </a:spcAft>
              <a:buNone/>
              <a:defRPr sz="1200"/>
            </a:lvl3pPr>
            <a:lvl4pPr lvl="3" rtl="0" algn="ctr">
              <a:spcBef>
                <a:spcPts val="0"/>
              </a:spcBef>
              <a:spcAft>
                <a:spcPts val="0"/>
              </a:spcAft>
              <a:buNone/>
              <a:defRPr sz="1200"/>
            </a:lvl4pPr>
            <a:lvl5pPr lvl="4" rtl="0" algn="ctr">
              <a:spcBef>
                <a:spcPts val="0"/>
              </a:spcBef>
              <a:spcAft>
                <a:spcPts val="0"/>
              </a:spcAft>
              <a:buNone/>
              <a:defRPr sz="1200"/>
            </a:lvl5pPr>
            <a:lvl6pPr lvl="5" rtl="0" algn="ctr">
              <a:spcBef>
                <a:spcPts val="0"/>
              </a:spcBef>
              <a:spcAft>
                <a:spcPts val="0"/>
              </a:spcAft>
              <a:buNone/>
              <a:defRPr sz="1200"/>
            </a:lvl6pPr>
            <a:lvl7pPr lvl="6" rtl="0" algn="ctr">
              <a:spcBef>
                <a:spcPts val="0"/>
              </a:spcBef>
              <a:spcAft>
                <a:spcPts val="0"/>
              </a:spcAft>
              <a:buNone/>
              <a:defRPr sz="1200"/>
            </a:lvl7pPr>
            <a:lvl8pPr lvl="7" rtl="0" algn="ctr">
              <a:spcBef>
                <a:spcPts val="0"/>
              </a:spcBef>
              <a:spcAft>
                <a:spcPts val="0"/>
              </a:spcAft>
              <a:buNone/>
              <a:defRPr sz="1200"/>
            </a:lvl8pPr>
            <a:lvl9pPr lvl="8" rtl="0" algn="ctr">
              <a:spcBef>
                <a:spcPts val="0"/>
              </a:spcBef>
              <a:spcAft>
                <a:spcPts val="0"/>
              </a:spcAft>
              <a:buNone/>
              <a:defRPr sz="1200"/>
            </a:lvl9pPr>
          </a:lstStyle>
          <a:p/>
        </p:txBody>
      </p:sp>
      <p:sp>
        <p:nvSpPr>
          <p:cNvPr id="415" name="Google Shape;415;p35"/>
          <p:cNvSpPr txBox="1"/>
          <p:nvPr>
            <p:ph idx="3" type="subTitle"/>
          </p:nvPr>
        </p:nvSpPr>
        <p:spPr>
          <a:xfrm>
            <a:off x="3579600" y="2307725"/>
            <a:ext cx="1984800" cy="10029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100"/>
            </a:lvl1pPr>
            <a:lvl2pPr lvl="1" rtl="0" algn="ctr">
              <a:spcBef>
                <a:spcPts val="1000"/>
              </a:spcBef>
              <a:spcAft>
                <a:spcPts val="0"/>
              </a:spcAft>
              <a:buNone/>
              <a:defRPr sz="1100"/>
            </a:lvl2pPr>
            <a:lvl3pPr lvl="2" rtl="0" algn="ctr">
              <a:spcBef>
                <a:spcPts val="1000"/>
              </a:spcBef>
              <a:spcAft>
                <a:spcPts val="0"/>
              </a:spcAft>
              <a:buNone/>
              <a:defRPr sz="1100"/>
            </a:lvl3pPr>
            <a:lvl4pPr lvl="3" rtl="0" algn="ctr">
              <a:spcBef>
                <a:spcPts val="1000"/>
              </a:spcBef>
              <a:spcAft>
                <a:spcPts val="0"/>
              </a:spcAft>
              <a:buNone/>
              <a:defRPr sz="1100"/>
            </a:lvl4pPr>
            <a:lvl5pPr lvl="4" rtl="0" algn="ctr">
              <a:spcBef>
                <a:spcPts val="1000"/>
              </a:spcBef>
              <a:spcAft>
                <a:spcPts val="0"/>
              </a:spcAft>
              <a:buNone/>
              <a:defRPr sz="1100"/>
            </a:lvl5pPr>
            <a:lvl6pPr lvl="5" rtl="0" algn="ctr">
              <a:spcBef>
                <a:spcPts val="1000"/>
              </a:spcBef>
              <a:spcAft>
                <a:spcPts val="0"/>
              </a:spcAft>
              <a:buNone/>
              <a:defRPr sz="1100"/>
            </a:lvl6pPr>
            <a:lvl7pPr lvl="6" rtl="0" algn="ctr">
              <a:spcBef>
                <a:spcPts val="1000"/>
              </a:spcBef>
              <a:spcAft>
                <a:spcPts val="0"/>
              </a:spcAft>
              <a:buNone/>
              <a:defRPr sz="1100"/>
            </a:lvl7pPr>
            <a:lvl8pPr lvl="7" rtl="0" algn="ctr">
              <a:spcBef>
                <a:spcPts val="1000"/>
              </a:spcBef>
              <a:spcAft>
                <a:spcPts val="0"/>
              </a:spcAft>
              <a:buNone/>
              <a:defRPr sz="1100"/>
            </a:lvl8pPr>
            <a:lvl9pPr lvl="8" rtl="0" algn="ctr">
              <a:spcBef>
                <a:spcPts val="1000"/>
              </a:spcBef>
              <a:spcAft>
                <a:spcPts val="1000"/>
              </a:spcAft>
              <a:buNone/>
              <a:defRPr sz="1100"/>
            </a:lvl9pPr>
          </a:lstStyle>
          <a:p/>
        </p:txBody>
      </p:sp>
      <p:sp>
        <p:nvSpPr>
          <p:cNvPr id="416" name="Google Shape;416;p35"/>
          <p:cNvSpPr txBox="1"/>
          <p:nvPr>
            <p:ph idx="4" type="title"/>
          </p:nvPr>
        </p:nvSpPr>
        <p:spPr>
          <a:xfrm>
            <a:off x="6021825" y="1967825"/>
            <a:ext cx="1984800" cy="3399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sz="1200"/>
            </a:lvl1pPr>
            <a:lvl2pPr lvl="1" rtl="0" algn="ctr">
              <a:spcBef>
                <a:spcPts val="0"/>
              </a:spcBef>
              <a:spcAft>
                <a:spcPts val="0"/>
              </a:spcAft>
              <a:buNone/>
              <a:defRPr sz="1200"/>
            </a:lvl2pPr>
            <a:lvl3pPr lvl="2" rtl="0" algn="ctr">
              <a:spcBef>
                <a:spcPts val="0"/>
              </a:spcBef>
              <a:spcAft>
                <a:spcPts val="0"/>
              </a:spcAft>
              <a:buNone/>
              <a:defRPr sz="1200"/>
            </a:lvl3pPr>
            <a:lvl4pPr lvl="3" rtl="0" algn="ctr">
              <a:spcBef>
                <a:spcPts val="0"/>
              </a:spcBef>
              <a:spcAft>
                <a:spcPts val="0"/>
              </a:spcAft>
              <a:buNone/>
              <a:defRPr sz="1200"/>
            </a:lvl4pPr>
            <a:lvl5pPr lvl="4" rtl="0" algn="ctr">
              <a:spcBef>
                <a:spcPts val="0"/>
              </a:spcBef>
              <a:spcAft>
                <a:spcPts val="0"/>
              </a:spcAft>
              <a:buNone/>
              <a:defRPr sz="1200"/>
            </a:lvl5pPr>
            <a:lvl6pPr lvl="5" rtl="0" algn="ctr">
              <a:spcBef>
                <a:spcPts val="0"/>
              </a:spcBef>
              <a:spcAft>
                <a:spcPts val="0"/>
              </a:spcAft>
              <a:buNone/>
              <a:defRPr sz="1200"/>
            </a:lvl6pPr>
            <a:lvl7pPr lvl="6" rtl="0" algn="ctr">
              <a:spcBef>
                <a:spcPts val="0"/>
              </a:spcBef>
              <a:spcAft>
                <a:spcPts val="0"/>
              </a:spcAft>
              <a:buNone/>
              <a:defRPr sz="1200"/>
            </a:lvl7pPr>
            <a:lvl8pPr lvl="7" rtl="0" algn="ctr">
              <a:spcBef>
                <a:spcPts val="0"/>
              </a:spcBef>
              <a:spcAft>
                <a:spcPts val="0"/>
              </a:spcAft>
              <a:buNone/>
              <a:defRPr sz="1200"/>
            </a:lvl8pPr>
            <a:lvl9pPr lvl="8" rtl="0" algn="ctr">
              <a:spcBef>
                <a:spcPts val="0"/>
              </a:spcBef>
              <a:spcAft>
                <a:spcPts val="0"/>
              </a:spcAft>
              <a:buNone/>
              <a:defRPr sz="1200"/>
            </a:lvl9pPr>
          </a:lstStyle>
          <a:p/>
        </p:txBody>
      </p:sp>
      <p:sp>
        <p:nvSpPr>
          <p:cNvPr id="417" name="Google Shape;417;p35"/>
          <p:cNvSpPr txBox="1"/>
          <p:nvPr>
            <p:ph idx="5" type="subTitle"/>
          </p:nvPr>
        </p:nvSpPr>
        <p:spPr>
          <a:xfrm>
            <a:off x="6021825" y="2307725"/>
            <a:ext cx="1984800" cy="10029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100"/>
            </a:lvl1pPr>
            <a:lvl2pPr lvl="1" rtl="0" algn="ctr">
              <a:spcBef>
                <a:spcPts val="1000"/>
              </a:spcBef>
              <a:spcAft>
                <a:spcPts val="0"/>
              </a:spcAft>
              <a:buNone/>
              <a:defRPr sz="1100"/>
            </a:lvl2pPr>
            <a:lvl3pPr lvl="2" rtl="0" algn="ctr">
              <a:spcBef>
                <a:spcPts val="1000"/>
              </a:spcBef>
              <a:spcAft>
                <a:spcPts val="0"/>
              </a:spcAft>
              <a:buNone/>
              <a:defRPr sz="1100"/>
            </a:lvl3pPr>
            <a:lvl4pPr lvl="3" rtl="0" algn="ctr">
              <a:spcBef>
                <a:spcPts val="1000"/>
              </a:spcBef>
              <a:spcAft>
                <a:spcPts val="0"/>
              </a:spcAft>
              <a:buNone/>
              <a:defRPr sz="1100"/>
            </a:lvl4pPr>
            <a:lvl5pPr lvl="4" rtl="0" algn="ctr">
              <a:spcBef>
                <a:spcPts val="1000"/>
              </a:spcBef>
              <a:spcAft>
                <a:spcPts val="0"/>
              </a:spcAft>
              <a:buNone/>
              <a:defRPr sz="1100"/>
            </a:lvl5pPr>
            <a:lvl6pPr lvl="5" rtl="0" algn="ctr">
              <a:spcBef>
                <a:spcPts val="1000"/>
              </a:spcBef>
              <a:spcAft>
                <a:spcPts val="0"/>
              </a:spcAft>
              <a:buNone/>
              <a:defRPr sz="1100"/>
            </a:lvl6pPr>
            <a:lvl7pPr lvl="6" rtl="0" algn="ctr">
              <a:spcBef>
                <a:spcPts val="1000"/>
              </a:spcBef>
              <a:spcAft>
                <a:spcPts val="0"/>
              </a:spcAft>
              <a:buNone/>
              <a:defRPr sz="1100"/>
            </a:lvl7pPr>
            <a:lvl8pPr lvl="7" rtl="0" algn="ctr">
              <a:spcBef>
                <a:spcPts val="1000"/>
              </a:spcBef>
              <a:spcAft>
                <a:spcPts val="0"/>
              </a:spcAft>
              <a:buNone/>
              <a:defRPr sz="1100"/>
            </a:lvl8pPr>
            <a:lvl9pPr lvl="8" rtl="0" algn="ctr">
              <a:spcBef>
                <a:spcPts val="1000"/>
              </a:spcBef>
              <a:spcAft>
                <a:spcPts val="1000"/>
              </a:spcAft>
              <a:buNone/>
              <a:defRPr sz="1100"/>
            </a:lvl9pPr>
          </a:lstStyle>
          <a:p/>
        </p:txBody>
      </p:sp>
      <p:sp>
        <p:nvSpPr>
          <p:cNvPr id="418" name="Google Shape;418;p35"/>
          <p:cNvSpPr txBox="1"/>
          <p:nvPr>
            <p:ph idx="6" type="title"/>
          </p:nvPr>
        </p:nvSpPr>
        <p:spPr>
          <a:xfrm>
            <a:off x="1137375" y="3390875"/>
            <a:ext cx="1984800" cy="3399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sz="1200"/>
            </a:lvl1pPr>
            <a:lvl2pPr lvl="1" rtl="0" algn="ctr">
              <a:spcBef>
                <a:spcPts val="0"/>
              </a:spcBef>
              <a:spcAft>
                <a:spcPts val="0"/>
              </a:spcAft>
              <a:buNone/>
              <a:defRPr sz="1200"/>
            </a:lvl2pPr>
            <a:lvl3pPr lvl="2" rtl="0" algn="ctr">
              <a:spcBef>
                <a:spcPts val="0"/>
              </a:spcBef>
              <a:spcAft>
                <a:spcPts val="0"/>
              </a:spcAft>
              <a:buNone/>
              <a:defRPr sz="1200"/>
            </a:lvl3pPr>
            <a:lvl4pPr lvl="3" rtl="0" algn="ctr">
              <a:spcBef>
                <a:spcPts val="0"/>
              </a:spcBef>
              <a:spcAft>
                <a:spcPts val="0"/>
              </a:spcAft>
              <a:buNone/>
              <a:defRPr sz="1200"/>
            </a:lvl4pPr>
            <a:lvl5pPr lvl="4" rtl="0" algn="ctr">
              <a:spcBef>
                <a:spcPts val="0"/>
              </a:spcBef>
              <a:spcAft>
                <a:spcPts val="0"/>
              </a:spcAft>
              <a:buNone/>
              <a:defRPr sz="1200"/>
            </a:lvl5pPr>
            <a:lvl6pPr lvl="5" rtl="0" algn="ctr">
              <a:spcBef>
                <a:spcPts val="0"/>
              </a:spcBef>
              <a:spcAft>
                <a:spcPts val="0"/>
              </a:spcAft>
              <a:buNone/>
              <a:defRPr sz="1200"/>
            </a:lvl6pPr>
            <a:lvl7pPr lvl="6" rtl="0" algn="ctr">
              <a:spcBef>
                <a:spcPts val="0"/>
              </a:spcBef>
              <a:spcAft>
                <a:spcPts val="0"/>
              </a:spcAft>
              <a:buNone/>
              <a:defRPr sz="1200"/>
            </a:lvl7pPr>
            <a:lvl8pPr lvl="7" rtl="0" algn="ctr">
              <a:spcBef>
                <a:spcPts val="0"/>
              </a:spcBef>
              <a:spcAft>
                <a:spcPts val="0"/>
              </a:spcAft>
              <a:buNone/>
              <a:defRPr sz="1200"/>
            </a:lvl8pPr>
            <a:lvl9pPr lvl="8" rtl="0" algn="ctr">
              <a:spcBef>
                <a:spcPts val="0"/>
              </a:spcBef>
              <a:spcAft>
                <a:spcPts val="0"/>
              </a:spcAft>
              <a:buNone/>
              <a:defRPr sz="1200"/>
            </a:lvl9pPr>
          </a:lstStyle>
          <a:p/>
        </p:txBody>
      </p:sp>
      <p:sp>
        <p:nvSpPr>
          <p:cNvPr id="419" name="Google Shape;419;p35"/>
          <p:cNvSpPr txBox="1"/>
          <p:nvPr>
            <p:ph idx="7" type="subTitle"/>
          </p:nvPr>
        </p:nvSpPr>
        <p:spPr>
          <a:xfrm>
            <a:off x="1137375" y="3730775"/>
            <a:ext cx="1984800" cy="10029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100"/>
            </a:lvl1pPr>
            <a:lvl2pPr lvl="1" rtl="0" algn="ctr">
              <a:spcBef>
                <a:spcPts val="1000"/>
              </a:spcBef>
              <a:spcAft>
                <a:spcPts val="0"/>
              </a:spcAft>
              <a:buNone/>
              <a:defRPr sz="1100"/>
            </a:lvl2pPr>
            <a:lvl3pPr lvl="2" rtl="0" algn="ctr">
              <a:spcBef>
                <a:spcPts val="1000"/>
              </a:spcBef>
              <a:spcAft>
                <a:spcPts val="0"/>
              </a:spcAft>
              <a:buNone/>
              <a:defRPr sz="1100"/>
            </a:lvl3pPr>
            <a:lvl4pPr lvl="3" rtl="0" algn="ctr">
              <a:spcBef>
                <a:spcPts val="1000"/>
              </a:spcBef>
              <a:spcAft>
                <a:spcPts val="0"/>
              </a:spcAft>
              <a:buNone/>
              <a:defRPr sz="1100"/>
            </a:lvl4pPr>
            <a:lvl5pPr lvl="4" rtl="0" algn="ctr">
              <a:spcBef>
                <a:spcPts val="1000"/>
              </a:spcBef>
              <a:spcAft>
                <a:spcPts val="0"/>
              </a:spcAft>
              <a:buNone/>
              <a:defRPr sz="1100"/>
            </a:lvl5pPr>
            <a:lvl6pPr lvl="5" rtl="0" algn="ctr">
              <a:spcBef>
                <a:spcPts val="1000"/>
              </a:spcBef>
              <a:spcAft>
                <a:spcPts val="0"/>
              </a:spcAft>
              <a:buNone/>
              <a:defRPr sz="1100"/>
            </a:lvl6pPr>
            <a:lvl7pPr lvl="6" rtl="0" algn="ctr">
              <a:spcBef>
                <a:spcPts val="1000"/>
              </a:spcBef>
              <a:spcAft>
                <a:spcPts val="0"/>
              </a:spcAft>
              <a:buNone/>
              <a:defRPr sz="1100"/>
            </a:lvl7pPr>
            <a:lvl8pPr lvl="7" rtl="0" algn="ctr">
              <a:spcBef>
                <a:spcPts val="1000"/>
              </a:spcBef>
              <a:spcAft>
                <a:spcPts val="0"/>
              </a:spcAft>
              <a:buNone/>
              <a:defRPr sz="1100"/>
            </a:lvl8pPr>
            <a:lvl9pPr lvl="8" rtl="0" algn="ctr">
              <a:spcBef>
                <a:spcPts val="1000"/>
              </a:spcBef>
              <a:spcAft>
                <a:spcPts val="1000"/>
              </a:spcAft>
              <a:buNone/>
              <a:defRPr sz="1100"/>
            </a:lvl9pPr>
          </a:lstStyle>
          <a:p/>
        </p:txBody>
      </p:sp>
      <p:sp>
        <p:nvSpPr>
          <p:cNvPr id="420" name="Google Shape;420;p35"/>
          <p:cNvSpPr txBox="1"/>
          <p:nvPr>
            <p:ph idx="8" type="title"/>
          </p:nvPr>
        </p:nvSpPr>
        <p:spPr>
          <a:xfrm>
            <a:off x="3579600" y="3390875"/>
            <a:ext cx="1984800" cy="3399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sz="1200"/>
            </a:lvl1pPr>
            <a:lvl2pPr lvl="1" rtl="0" algn="ctr">
              <a:spcBef>
                <a:spcPts val="0"/>
              </a:spcBef>
              <a:spcAft>
                <a:spcPts val="0"/>
              </a:spcAft>
              <a:buNone/>
              <a:defRPr sz="1200"/>
            </a:lvl2pPr>
            <a:lvl3pPr lvl="2" rtl="0" algn="ctr">
              <a:spcBef>
                <a:spcPts val="0"/>
              </a:spcBef>
              <a:spcAft>
                <a:spcPts val="0"/>
              </a:spcAft>
              <a:buNone/>
              <a:defRPr sz="1200"/>
            </a:lvl3pPr>
            <a:lvl4pPr lvl="3" rtl="0" algn="ctr">
              <a:spcBef>
                <a:spcPts val="0"/>
              </a:spcBef>
              <a:spcAft>
                <a:spcPts val="0"/>
              </a:spcAft>
              <a:buNone/>
              <a:defRPr sz="1200"/>
            </a:lvl4pPr>
            <a:lvl5pPr lvl="4" rtl="0" algn="ctr">
              <a:spcBef>
                <a:spcPts val="0"/>
              </a:spcBef>
              <a:spcAft>
                <a:spcPts val="0"/>
              </a:spcAft>
              <a:buNone/>
              <a:defRPr sz="1200"/>
            </a:lvl5pPr>
            <a:lvl6pPr lvl="5" rtl="0" algn="ctr">
              <a:spcBef>
                <a:spcPts val="0"/>
              </a:spcBef>
              <a:spcAft>
                <a:spcPts val="0"/>
              </a:spcAft>
              <a:buNone/>
              <a:defRPr sz="1200"/>
            </a:lvl6pPr>
            <a:lvl7pPr lvl="6" rtl="0" algn="ctr">
              <a:spcBef>
                <a:spcPts val="0"/>
              </a:spcBef>
              <a:spcAft>
                <a:spcPts val="0"/>
              </a:spcAft>
              <a:buNone/>
              <a:defRPr sz="1200"/>
            </a:lvl7pPr>
            <a:lvl8pPr lvl="7" rtl="0" algn="ctr">
              <a:spcBef>
                <a:spcPts val="0"/>
              </a:spcBef>
              <a:spcAft>
                <a:spcPts val="0"/>
              </a:spcAft>
              <a:buNone/>
              <a:defRPr sz="1200"/>
            </a:lvl8pPr>
            <a:lvl9pPr lvl="8" rtl="0" algn="ctr">
              <a:spcBef>
                <a:spcPts val="0"/>
              </a:spcBef>
              <a:spcAft>
                <a:spcPts val="0"/>
              </a:spcAft>
              <a:buNone/>
              <a:defRPr sz="1200"/>
            </a:lvl9pPr>
          </a:lstStyle>
          <a:p/>
        </p:txBody>
      </p:sp>
      <p:sp>
        <p:nvSpPr>
          <p:cNvPr id="421" name="Google Shape;421;p35"/>
          <p:cNvSpPr txBox="1"/>
          <p:nvPr>
            <p:ph idx="9" type="subTitle"/>
          </p:nvPr>
        </p:nvSpPr>
        <p:spPr>
          <a:xfrm>
            <a:off x="3579600" y="3730775"/>
            <a:ext cx="1984800" cy="10029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100"/>
            </a:lvl1pPr>
            <a:lvl2pPr lvl="1" rtl="0" algn="ctr">
              <a:spcBef>
                <a:spcPts val="1000"/>
              </a:spcBef>
              <a:spcAft>
                <a:spcPts val="0"/>
              </a:spcAft>
              <a:buNone/>
              <a:defRPr sz="1100"/>
            </a:lvl2pPr>
            <a:lvl3pPr lvl="2" rtl="0" algn="ctr">
              <a:spcBef>
                <a:spcPts val="1000"/>
              </a:spcBef>
              <a:spcAft>
                <a:spcPts val="0"/>
              </a:spcAft>
              <a:buNone/>
              <a:defRPr sz="1100"/>
            </a:lvl3pPr>
            <a:lvl4pPr lvl="3" rtl="0" algn="ctr">
              <a:spcBef>
                <a:spcPts val="1000"/>
              </a:spcBef>
              <a:spcAft>
                <a:spcPts val="0"/>
              </a:spcAft>
              <a:buNone/>
              <a:defRPr sz="1100"/>
            </a:lvl4pPr>
            <a:lvl5pPr lvl="4" rtl="0" algn="ctr">
              <a:spcBef>
                <a:spcPts val="1000"/>
              </a:spcBef>
              <a:spcAft>
                <a:spcPts val="0"/>
              </a:spcAft>
              <a:buNone/>
              <a:defRPr sz="1100"/>
            </a:lvl5pPr>
            <a:lvl6pPr lvl="5" rtl="0" algn="ctr">
              <a:spcBef>
                <a:spcPts val="1000"/>
              </a:spcBef>
              <a:spcAft>
                <a:spcPts val="0"/>
              </a:spcAft>
              <a:buNone/>
              <a:defRPr sz="1100"/>
            </a:lvl6pPr>
            <a:lvl7pPr lvl="6" rtl="0" algn="ctr">
              <a:spcBef>
                <a:spcPts val="1000"/>
              </a:spcBef>
              <a:spcAft>
                <a:spcPts val="0"/>
              </a:spcAft>
              <a:buNone/>
              <a:defRPr sz="1100"/>
            </a:lvl7pPr>
            <a:lvl8pPr lvl="7" rtl="0" algn="ctr">
              <a:spcBef>
                <a:spcPts val="1000"/>
              </a:spcBef>
              <a:spcAft>
                <a:spcPts val="0"/>
              </a:spcAft>
              <a:buNone/>
              <a:defRPr sz="1100"/>
            </a:lvl8pPr>
            <a:lvl9pPr lvl="8" rtl="0" algn="ctr">
              <a:spcBef>
                <a:spcPts val="1000"/>
              </a:spcBef>
              <a:spcAft>
                <a:spcPts val="1000"/>
              </a:spcAft>
              <a:buNone/>
              <a:defRPr sz="1100"/>
            </a:lvl9pPr>
          </a:lstStyle>
          <a:p/>
        </p:txBody>
      </p:sp>
      <p:sp>
        <p:nvSpPr>
          <p:cNvPr id="422" name="Google Shape;422;p35"/>
          <p:cNvSpPr txBox="1"/>
          <p:nvPr>
            <p:ph idx="13" type="title"/>
          </p:nvPr>
        </p:nvSpPr>
        <p:spPr>
          <a:xfrm>
            <a:off x="6021825" y="3390875"/>
            <a:ext cx="1984800" cy="3399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sz="1200"/>
            </a:lvl1pPr>
            <a:lvl2pPr lvl="1" rtl="0" algn="ctr">
              <a:spcBef>
                <a:spcPts val="0"/>
              </a:spcBef>
              <a:spcAft>
                <a:spcPts val="0"/>
              </a:spcAft>
              <a:buNone/>
              <a:defRPr sz="1200"/>
            </a:lvl2pPr>
            <a:lvl3pPr lvl="2" rtl="0" algn="ctr">
              <a:spcBef>
                <a:spcPts val="0"/>
              </a:spcBef>
              <a:spcAft>
                <a:spcPts val="0"/>
              </a:spcAft>
              <a:buNone/>
              <a:defRPr sz="1200"/>
            </a:lvl3pPr>
            <a:lvl4pPr lvl="3" rtl="0" algn="ctr">
              <a:spcBef>
                <a:spcPts val="0"/>
              </a:spcBef>
              <a:spcAft>
                <a:spcPts val="0"/>
              </a:spcAft>
              <a:buNone/>
              <a:defRPr sz="1200"/>
            </a:lvl4pPr>
            <a:lvl5pPr lvl="4" rtl="0" algn="ctr">
              <a:spcBef>
                <a:spcPts val="0"/>
              </a:spcBef>
              <a:spcAft>
                <a:spcPts val="0"/>
              </a:spcAft>
              <a:buNone/>
              <a:defRPr sz="1200"/>
            </a:lvl5pPr>
            <a:lvl6pPr lvl="5" rtl="0" algn="ctr">
              <a:spcBef>
                <a:spcPts val="0"/>
              </a:spcBef>
              <a:spcAft>
                <a:spcPts val="0"/>
              </a:spcAft>
              <a:buNone/>
              <a:defRPr sz="1200"/>
            </a:lvl6pPr>
            <a:lvl7pPr lvl="6" rtl="0" algn="ctr">
              <a:spcBef>
                <a:spcPts val="0"/>
              </a:spcBef>
              <a:spcAft>
                <a:spcPts val="0"/>
              </a:spcAft>
              <a:buNone/>
              <a:defRPr sz="1200"/>
            </a:lvl7pPr>
            <a:lvl8pPr lvl="7" rtl="0" algn="ctr">
              <a:spcBef>
                <a:spcPts val="0"/>
              </a:spcBef>
              <a:spcAft>
                <a:spcPts val="0"/>
              </a:spcAft>
              <a:buNone/>
              <a:defRPr sz="1200"/>
            </a:lvl8pPr>
            <a:lvl9pPr lvl="8" rtl="0" algn="ctr">
              <a:spcBef>
                <a:spcPts val="0"/>
              </a:spcBef>
              <a:spcAft>
                <a:spcPts val="0"/>
              </a:spcAft>
              <a:buNone/>
              <a:defRPr sz="1200"/>
            </a:lvl9pPr>
          </a:lstStyle>
          <a:p/>
        </p:txBody>
      </p:sp>
      <p:sp>
        <p:nvSpPr>
          <p:cNvPr id="423" name="Google Shape;423;p35"/>
          <p:cNvSpPr txBox="1"/>
          <p:nvPr>
            <p:ph idx="14" type="subTitle"/>
          </p:nvPr>
        </p:nvSpPr>
        <p:spPr>
          <a:xfrm>
            <a:off x="6021825" y="3730775"/>
            <a:ext cx="1984800" cy="10029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100"/>
            </a:lvl1pPr>
            <a:lvl2pPr lvl="1" rtl="0" algn="ctr">
              <a:spcBef>
                <a:spcPts val="1000"/>
              </a:spcBef>
              <a:spcAft>
                <a:spcPts val="0"/>
              </a:spcAft>
              <a:buNone/>
              <a:defRPr sz="1100"/>
            </a:lvl2pPr>
            <a:lvl3pPr lvl="2" rtl="0" algn="ctr">
              <a:spcBef>
                <a:spcPts val="1000"/>
              </a:spcBef>
              <a:spcAft>
                <a:spcPts val="0"/>
              </a:spcAft>
              <a:buNone/>
              <a:defRPr sz="1100"/>
            </a:lvl3pPr>
            <a:lvl4pPr lvl="3" rtl="0" algn="ctr">
              <a:spcBef>
                <a:spcPts val="1000"/>
              </a:spcBef>
              <a:spcAft>
                <a:spcPts val="0"/>
              </a:spcAft>
              <a:buNone/>
              <a:defRPr sz="1100"/>
            </a:lvl4pPr>
            <a:lvl5pPr lvl="4" rtl="0" algn="ctr">
              <a:spcBef>
                <a:spcPts val="1000"/>
              </a:spcBef>
              <a:spcAft>
                <a:spcPts val="0"/>
              </a:spcAft>
              <a:buNone/>
              <a:defRPr sz="1100"/>
            </a:lvl5pPr>
            <a:lvl6pPr lvl="5" rtl="0" algn="ctr">
              <a:spcBef>
                <a:spcPts val="1000"/>
              </a:spcBef>
              <a:spcAft>
                <a:spcPts val="0"/>
              </a:spcAft>
              <a:buNone/>
              <a:defRPr sz="1100"/>
            </a:lvl6pPr>
            <a:lvl7pPr lvl="6" rtl="0" algn="ctr">
              <a:spcBef>
                <a:spcPts val="1000"/>
              </a:spcBef>
              <a:spcAft>
                <a:spcPts val="0"/>
              </a:spcAft>
              <a:buNone/>
              <a:defRPr sz="1100"/>
            </a:lvl7pPr>
            <a:lvl8pPr lvl="7" rtl="0" algn="ctr">
              <a:spcBef>
                <a:spcPts val="1000"/>
              </a:spcBef>
              <a:spcAft>
                <a:spcPts val="0"/>
              </a:spcAft>
              <a:buNone/>
              <a:defRPr sz="1100"/>
            </a:lvl8pPr>
            <a:lvl9pPr lvl="8" rtl="0" algn="ctr">
              <a:spcBef>
                <a:spcPts val="1000"/>
              </a:spcBef>
              <a:spcAft>
                <a:spcPts val="1000"/>
              </a:spcAft>
              <a:buNone/>
              <a:defRPr sz="1100"/>
            </a:lvl9pPr>
          </a:lstStyle>
          <a:p/>
        </p:txBody>
      </p:sp>
      <p:sp>
        <p:nvSpPr>
          <p:cNvPr id="424" name="Google Shape;424;p35"/>
          <p:cNvSpPr txBox="1"/>
          <p:nvPr>
            <p:ph idx="15" type="title"/>
          </p:nvPr>
        </p:nvSpPr>
        <p:spPr>
          <a:xfrm>
            <a:off x="717525" y="650100"/>
            <a:ext cx="7461600" cy="469200"/>
          </a:xfrm>
          <a:prstGeom prst="rect">
            <a:avLst/>
          </a:prstGeom>
        </p:spPr>
        <p:txBody>
          <a:bodyPr anchorCtr="0" anchor="t" bIns="0" lIns="91425" spcFirstLastPara="1" rIns="91425" wrap="square" tIns="91425">
            <a:noAutofit/>
          </a:bodyPr>
          <a:lstStyle>
            <a:lvl1pPr lvl="0" rtl="0">
              <a:spcBef>
                <a:spcPts val="0"/>
              </a:spcBef>
              <a:spcAft>
                <a:spcPts val="0"/>
              </a:spcAft>
              <a:buSzPts val="2400"/>
              <a:buNone/>
              <a:defRPr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425" name="Google Shape;425;p35"/>
          <p:cNvSpPr txBox="1"/>
          <p:nvPr>
            <p:ph idx="16" type="subTitle"/>
          </p:nvPr>
        </p:nvSpPr>
        <p:spPr>
          <a:xfrm>
            <a:off x="717525" y="404250"/>
            <a:ext cx="2634300" cy="245700"/>
          </a:xfrm>
          <a:prstGeom prst="rect">
            <a:avLst/>
          </a:prstGeom>
        </p:spPr>
        <p:txBody>
          <a:bodyPr anchorCtr="0" anchor="ctr" bIns="91425" lIns="91425" spcFirstLastPara="1" rIns="91425" wrap="square" tIns="91425">
            <a:noAutofit/>
          </a:bodyPr>
          <a:lstStyle>
            <a:lvl1pPr lvl="0" rtl="0">
              <a:spcBef>
                <a:spcPts val="0"/>
              </a:spcBef>
              <a:spcAft>
                <a:spcPts val="0"/>
              </a:spcAft>
              <a:buNone/>
              <a:defRPr>
                <a:solidFill>
                  <a:schemeClr val="accent1"/>
                </a:solidFill>
                <a:latin typeface="Rubik Medium"/>
                <a:ea typeface="Rubik Medium"/>
                <a:cs typeface="Rubik Medium"/>
                <a:sym typeface="Rubik Medium"/>
              </a:defRPr>
            </a:lvl1pPr>
            <a:lvl2pPr lvl="1" rtl="0">
              <a:spcBef>
                <a:spcPts val="0"/>
              </a:spcBef>
              <a:spcAft>
                <a:spcPts val="0"/>
              </a:spcAft>
              <a:buNone/>
              <a:defRPr/>
            </a:lvl2pPr>
            <a:lvl3pPr lvl="2" rtl="0">
              <a:spcBef>
                <a:spcPts val="1000"/>
              </a:spcBef>
              <a:spcAft>
                <a:spcPts val="0"/>
              </a:spcAft>
              <a:buNone/>
              <a:defRPr/>
            </a:lvl3pPr>
            <a:lvl4pPr lvl="3" rtl="0">
              <a:spcBef>
                <a:spcPts val="1000"/>
              </a:spcBef>
              <a:spcAft>
                <a:spcPts val="0"/>
              </a:spcAft>
              <a:buNone/>
              <a:defRPr/>
            </a:lvl4pPr>
            <a:lvl5pPr lvl="4" rtl="0">
              <a:spcBef>
                <a:spcPts val="1000"/>
              </a:spcBef>
              <a:spcAft>
                <a:spcPts val="0"/>
              </a:spcAft>
              <a:buNone/>
              <a:defRPr/>
            </a:lvl5pPr>
            <a:lvl6pPr lvl="5" rtl="0">
              <a:spcBef>
                <a:spcPts val="1000"/>
              </a:spcBef>
              <a:spcAft>
                <a:spcPts val="0"/>
              </a:spcAft>
              <a:buNone/>
              <a:defRPr/>
            </a:lvl6pPr>
            <a:lvl7pPr lvl="6" rtl="0">
              <a:spcBef>
                <a:spcPts val="1000"/>
              </a:spcBef>
              <a:spcAft>
                <a:spcPts val="0"/>
              </a:spcAft>
              <a:buNone/>
              <a:defRPr/>
            </a:lvl7pPr>
            <a:lvl8pPr lvl="7" rtl="0">
              <a:spcBef>
                <a:spcPts val="1000"/>
              </a:spcBef>
              <a:spcAft>
                <a:spcPts val="0"/>
              </a:spcAft>
              <a:buNone/>
              <a:defRPr/>
            </a:lvl8pPr>
            <a:lvl9pPr lvl="8" rtl="0">
              <a:spcBef>
                <a:spcPts val="1000"/>
              </a:spcBef>
              <a:spcAft>
                <a:spcPts val="1000"/>
              </a:spcAft>
              <a:buNone/>
              <a:defRPr/>
            </a:lvl9pPr>
          </a:lstStyle>
          <a:p/>
        </p:txBody>
      </p:sp>
      <p:pic>
        <p:nvPicPr>
          <p:cNvPr id="426" name="Google Shape;426;p35"/>
          <p:cNvPicPr preferRelativeResize="0"/>
          <p:nvPr/>
        </p:nvPicPr>
        <p:blipFill>
          <a:blip r:embed="rId2">
            <a:alphaModFix/>
          </a:blip>
          <a:stretch>
            <a:fillRect/>
          </a:stretch>
        </p:blipFill>
        <p:spPr>
          <a:xfrm>
            <a:off x="7269911" y="4702750"/>
            <a:ext cx="1429789" cy="400325"/>
          </a:xfrm>
          <a:prstGeom prst="rect">
            <a:avLst/>
          </a:prstGeom>
          <a:noFill/>
          <a:ln>
            <a:noFill/>
          </a:ln>
        </p:spPr>
      </p:pic>
      <p:sp>
        <p:nvSpPr>
          <p:cNvPr id="427" name="Google Shape;427;p35"/>
          <p:cNvSpPr/>
          <p:nvPr/>
        </p:nvSpPr>
        <p:spPr>
          <a:xfrm>
            <a:off x="8759800" y="0"/>
            <a:ext cx="385200" cy="51435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35"/>
          <p:cNvSpPr/>
          <p:nvPr/>
        </p:nvSpPr>
        <p:spPr>
          <a:xfrm>
            <a:off x="8839450" y="4736475"/>
            <a:ext cx="225900" cy="2259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35"/>
          <p:cNvSpPr txBox="1"/>
          <p:nvPr>
            <p:ph idx="12" type="sldNum"/>
          </p:nvPr>
        </p:nvSpPr>
        <p:spPr>
          <a:xfrm>
            <a:off x="8837554" y="4726575"/>
            <a:ext cx="225900" cy="245700"/>
          </a:xfrm>
          <a:prstGeom prst="rect">
            <a:avLst/>
          </a:prstGeom>
        </p:spPr>
        <p:txBody>
          <a:bodyPr anchorCtr="0" anchor="ctr" bIns="0" lIns="0" spcFirstLastPara="1" rIns="0" wrap="square" tIns="0">
            <a:noAutofit/>
          </a:bodyPr>
          <a:lstStyle>
            <a:lvl1pPr lvl="0" rtl="0" algn="ctr">
              <a:buNone/>
              <a:defRPr sz="800">
                <a:solidFill>
                  <a:srgbClr val="FFFFFF"/>
                </a:solidFill>
                <a:latin typeface="Rubik"/>
                <a:ea typeface="Rubik"/>
                <a:cs typeface="Rubik"/>
                <a:sym typeface="Rubik"/>
              </a:defRPr>
            </a:lvl1pPr>
            <a:lvl2pPr lvl="1" rtl="0" algn="ctr">
              <a:buNone/>
              <a:defRPr sz="800">
                <a:solidFill>
                  <a:srgbClr val="FFFFFF"/>
                </a:solidFill>
                <a:latin typeface="Rubik"/>
                <a:ea typeface="Rubik"/>
                <a:cs typeface="Rubik"/>
                <a:sym typeface="Rubik"/>
              </a:defRPr>
            </a:lvl2pPr>
            <a:lvl3pPr lvl="2" rtl="0" algn="ctr">
              <a:buNone/>
              <a:defRPr sz="800">
                <a:solidFill>
                  <a:srgbClr val="FFFFFF"/>
                </a:solidFill>
                <a:latin typeface="Rubik"/>
                <a:ea typeface="Rubik"/>
                <a:cs typeface="Rubik"/>
                <a:sym typeface="Rubik"/>
              </a:defRPr>
            </a:lvl3pPr>
            <a:lvl4pPr lvl="3" rtl="0" algn="ctr">
              <a:buNone/>
              <a:defRPr sz="800">
                <a:solidFill>
                  <a:srgbClr val="FFFFFF"/>
                </a:solidFill>
                <a:latin typeface="Rubik"/>
                <a:ea typeface="Rubik"/>
                <a:cs typeface="Rubik"/>
                <a:sym typeface="Rubik"/>
              </a:defRPr>
            </a:lvl4pPr>
            <a:lvl5pPr lvl="4" rtl="0" algn="ctr">
              <a:buNone/>
              <a:defRPr sz="800">
                <a:solidFill>
                  <a:srgbClr val="FFFFFF"/>
                </a:solidFill>
                <a:latin typeface="Rubik"/>
                <a:ea typeface="Rubik"/>
                <a:cs typeface="Rubik"/>
                <a:sym typeface="Rubik"/>
              </a:defRPr>
            </a:lvl5pPr>
            <a:lvl6pPr lvl="5" rtl="0" algn="ctr">
              <a:buNone/>
              <a:defRPr sz="800">
                <a:solidFill>
                  <a:srgbClr val="FFFFFF"/>
                </a:solidFill>
                <a:latin typeface="Rubik"/>
                <a:ea typeface="Rubik"/>
                <a:cs typeface="Rubik"/>
                <a:sym typeface="Rubik"/>
              </a:defRPr>
            </a:lvl6pPr>
            <a:lvl7pPr lvl="6" rtl="0" algn="ctr">
              <a:buNone/>
              <a:defRPr sz="800">
                <a:solidFill>
                  <a:srgbClr val="FFFFFF"/>
                </a:solidFill>
                <a:latin typeface="Rubik"/>
                <a:ea typeface="Rubik"/>
                <a:cs typeface="Rubik"/>
                <a:sym typeface="Rubik"/>
              </a:defRPr>
            </a:lvl7pPr>
            <a:lvl8pPr lvl="7" rtl="0" algn="ctr">
              <a:buNone/>
              <a:defRPr sz="800">
                <a:solidFill>
                  <a:srgbClr val="FFFFFF"/>
                </a:solidFill>
                <a:latin typeface="Rubik"/>
                <a:ea typeface="Rubik"/>
                <a:cs typeface="Rubik"/>
                <a:sym typeface="Rubik"/>
              </a:defRPr>
            </a:lvl8pPr>
            <a:lvl9pPr lvl="8" rtl="0" algn="ctr">
              <a:buNone/>
              <a:defRPr sz="800">
                <a:solidFill>
                  <a:srgbClr val="FFFFFF"/>
                </a:solidFill>
                <a:latin typeface="Rubik"/>
                <a:ea typeface="Rubik"/>
                <a:cs typeface="Rubik"/>
                <a:sym typeface="Rubik"/>
              </a:defRPr>
            </a:lvl9pPr>
          </a:lstStyle>
          <a:p>
            <a:pPr indent="0" lvl="0" marL="0" rtl="0" algn="ctr">
              <a:spcBef>
                <a:spcPts val="0"/>
              </a:spcBef>
              <a:spcAft>
                <a:spcPts val="0"/>
              </a:spcAft>
              <a:buNone/>
            </a:pPr>
            <a:fld id="{00000000-1234-1234-1234-123412341234}" type="slidenum">
              <a:rPr lang="en-GB"/>
              <a:t>‹#›</a:t>
            </a:fld>
            <a:endParaRPr/>
          </a:p>
        </p:txBody>
      </p:sp>
      <p:sp>
        <p:nvSpPr>
          <p:cNvPr id="430" name="Google Shape;430;p35"/>
          <p:cNvSpPr txBox="1"/>
          <p:nvPr/>
        </p:nvSpPr>
        <p:spPr>
          <a:xfrm rot="5393271">
            <a:off x="7341143" y="1458325"/>
            <a:ext cx="3218706"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solidFill>
                  <a:schemeClr val="dk1"/>
                </a:solidFill>
                <a:latin typeface="Rubik SemiBold"/>
                <a:ea typeface="Rubik SemiBold"/>
                <a:cs typeface="Rubik SemiBold"/>
                <a:sym typeface="Rubik SemiBold"/>
              </a:rPr>
              <a:t>Nordcloud  confidential  |  </a:t>
            </a:r>
            <a:r>
              <a:rPr lang="en-GB" sz="900">
                <a:solidFill>
                  <a:schemeClr val="dk1"/>
                </a:solidFill>
                <a:latin typeface="Rubik Light"/>
                <a:ea typeface="Rubik Light"/>
                <a:cs typeface="Rubik Light"/>
                <a:sym typeface="Rubik Light"/>
              </a:rPr>
              <a:t>Internal use only</a:t>
            </a:r>
            <a:endParaRPr sz="900">
              <a:solidFill>
                <a:schemeClr val="dk1"/>
              </a:solidFill>
              <a:latin typeface="Rubik Light"/>
              <a:ea typeface="Rubik Light"/>
              <a:cs typeface="Rubik Light"/>
              <a:sym typeface="Rubik Light"/>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COLUMNS 2">
  <p:cSld name="TITLE_ONLY_1_2_1_1_2">
    <p:bg>
      <p:bgPr>
        <a:solidFill>
          <a:schemeClr val="accent5"/>
        </a:solidFill>
      </p:bgPr>
    </p:bg>
    <p:spTree>
      <p:nvGrpSpPr>
        <p:cNvPr id="431" name="Shape 431"/>
        <p:cNvGrpSpPr/>
        <p:nvPr/>
      </p:nvGrpSpPr>
      <p:grpSpPr>
        <a:xfrm>
          <a:off x="0" y="0"/>
          <a:ext cx="0" cy="0"/>
          <a:chOff x="0" y="0"/>
          <a:chExt cx="0" cy="0"/>
        </a:xfrm>
      </p:grpSpPr>
      <p:sp>
        <p:nvSpPr>
          <p:cNvPr id="432" name="Google Shape;432;p36"/>
          <p:cNvSpPr/>
          <p:nvPr/>
        </p:nvSpPr>
        <p:spPr>
          <a:xfrm>
            <a:off x="82" y="3058584"/>
            <a:ext cx="9143830" cy="2103365"/>
          </a:xfrm>
          <a:custGeom>
            <a:rect b="b" l="l" r="r" t="t"/>
            <a:pathLst>
              <a:path extrusionOk="0" h="58104" w="252592">
                <a:moveTo>
                  <a:pt x="23957" y="0"/>
                </a:moveTo>
                <a:cubicBezTo>
                  <a:pt x="15373" y="0"/>
                  <a:pt x="7336" y="1024"/>
                  <a:pt x="0" y="3430"/>
                </a:cubicBezTo>
                <a:lnTo>
                  <a:pt x="0" y="17206"/>
                </a:lnTo>
                <a:lnTo>
                  <a:pt x="0" y="40352"/>
                </a:lnTo>
                <a:lnTo>
                  <a:pt x="0" y="58104"/>
                </a:lnTo>
                <a:lnTo>
                  <a:pt x="148650" y="58104"/>
                </a:lnTo>
                <a:cubicBezTo>
                  <a:pt x="147757" y="57997"/>
                  <a:pt x="146769" y="57818"/>
                  <a:pt x="145721" y="57568"/>
                </a:cubicBezTo>
                <a:lnTo>
                  <a:pt x="145721" y="57568"/>
                </a:lnTo>
                <a:lnTo>
                  <a:pt x="148650" y="58104"/>
                </a:lnTo>
                <a:lnTo>
                  <a:pt x="252592" y="58104"/>
                </a:lnTo>
                <a:lnTo>
                  <a:pt x="252592" y="16777"/>
                </a:lnTo>
                <a:cubicBezTo>
                  <a:pt x="236294" y="29080"/>
                  <a:pt x="217132" y="33582"/>
                  <a:pt x="196520" y="33582"/>
                </a:cubicBezTo>
                <a:cubicBezTo>
                  <a:pt x="140227" y="33582"/>
                  <a:pt x="73113" y="0"/>
                  <a:pt x="2395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36"/>
          <p:cNvSpPr txBox="1"/>
          <p:nvPr>
            <p:ph type="title"/>
          </p:nvPr>
        </p:nvSpPr>
        <p:spPr>
          <a:xfrm>
            <a:off x="2007013" y="1111688"/>
            <a:ext cx="2119500" cy="411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1"/>
              </a:buClr>
              <a:buSzPts val="1400"/>
              <a:buNone/>
              <a:defRPr sz="1400">
                <a:solidFill>
                  <a:schemeClr val="accent1"/>
                </a:solidFill>
              </a:defRPr>
            </a:lvl1pPr>
            <a:lvl2pPr lvl="1" rtl="0" algn="ctr">
              <a:spcBef>
                <a:spcPts val="0"/>
              </a:spcBef>
              <a:spcAft>
                <a:spcPts val="0"/>
              </a:spcAft>
              <a:buSzPts val="1700"/>
              <a:buNone/>
              <a:defRPr sz="1700"/>
            </a:lvl2pPr>
            <a:lvl3pPr lvl="2" rtl="0" algn="ctr">
              <a:spcBef>
                <a:spcPts val="0"/>
              </a:spcBef>
              <a:spcAft>
                <a:spcPts val="0"/>
              </a:spcAft>
              <a:buSzPts val="1700"/>
              <a:buNone/>
              <a:defRPr sz="1700"/>
            </a:lvl3pPr>
            <a:lvl4pPr lvl="3" rtl="0" algn="ctr">
              <a:spcBef>
                <a:spcPts val="0"/>
              </a:spcBef>
              <a:spcAft>
                <a:spcPts val="0"/>
              </a:spcAft>
              <a:buSzPts val="1700"/>
              <a:buNone/>
              <a:defRPr sz="1700"/>
            </a:lvl4pPr>
            <a:lvl5pPr lvl="4" rtl="0" algn="ctr">
              <a:spcBef>
                <a:spcPts val="0"/>
              </a:spcBef>
              <a:spcAft>
                <a:spcPts val="0"/>
              </a:spcAft>
              <a:buSzPts val="1700"/>
              <a:buNone/>
              <a:defRPr sz="1700"/>
            </a:lvl5pPr>
            <a:lvl6pPr lvl="5" rtl="0" algn="ctr">
              <a:spcBef>
                <a:spcPts val="0"/>
              </a:spcBef>
              <a:spcAft>
                <a:spcPts val="0"/>
              </a:spcAft>
              <a:buSzPts val="1700"/>
              <a:buNone/>
              <a:defRPr sz="1700"/>
            </a:lvl6pPr>
            <a:lvl7pPr lvl="6" rtl="0" algn="ctr">
              <a:spcBef>
                <a:spcPts val="0"/>
              </a:spcBef>
              <a:spcAft>
                <a:spcPts val="0"/>
              </a:spcAft>
              <a:buSzPts val="1700"/>
              <a:buNone/>
              <a:defRPr sz="1700"/>
            </a:lvl7pPr>
            <a:lvl8pPr lvl="7" rtl="0" algn="ctr">
              <a:spcBef>
                <a:spcPts val="0"/>
              </a:spcBef>
              <a:spcAft>
                <a:spcPts val="0"/>
              </a:spcAft>
              <a:buSzPts val="1700"/>
              <a:buNone/>
              <a:defRPr sz="1700"/>
            </a:lvl8pPr>
            <a:lvl9pPr lvl="8" rtl="0" algn="ctr">
              <a:spcBef>
                <a:spcPts val="0"/>
              </a:spcBef>
              <a:spcAft>
                <a:spcPts val="0"/>
              </a:spcAft>
              <a:buSzPts val="1700"/>
              <a:buNone/>
              <a:defRPr sz="1700"/>
            </a:lvl9pPr>
          </a:lstStyle>
          <a:p/>
        </p:txBody>
      </p:sp>
      <p:sp>
        <p:nvSpPr>
          <p:cNvPr id="434" name="Google Shape;434;p36"/>
          <p:cNvSpPr txBox="1"/>
          <p:nvPr>
            <p:ph idx="1" type="subTitle"/>
          </p:nvPr>
        </p:nvSpPr>
        <p:spPr>
          <a:xfrm>
            <a:off x="2007025" y="1522688"/>
            <a:ext cx="2119500" cy="6657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100"/>
            </a:lvl1pPr>
            <a:lvl2pPr lvl="1" rtl="0" algn="ctr">
              <a:spcBef>
                <a:spcPts val="1000"/>
              </a:spcBef>
              <a:spcAft>
                <a:spcPts val="0"/>
              </a:spcAft>
              <a:buNone/>
              <a:defRPr sz="1100"/>
            </a:lvl2pPr>
            <a:lvl3pPr lvl="2" rtl="0" algn="ctr">
              <a:spcBef>
                <a:spcPts val="1000"/>
              </a:spcBef>
              <a:spcAft>
                <a:spcPts val="0"/>
              </a:spcAft>
              <a:buNone/>
              <a:defRPr sz="1100"/>
            </a:lvl3pPr>
            <a:lvl4pPr lvl="3" rtl="0" algn="ctr">
              <a:spcBef>
                <a:spcPts val="1000"/>
              </a:spcBef>
              <a:spcAft>
                <a:spcPts val="0"/>
              </a:spcAft>
              <a:buNone/>
              <a:defRPr sz="1100"/>
            </a:lvl4pPr>
            <a:lvl5pPr lvl="4" rtl="0" algn="ctr">
              <a:spcBef>
                <a:spcPts val="1000"/>
              </a:spcBef>
              <a:spcAft>
                <a:spcPts val="0"/>
              </a:spcAft>
              <a:buNone/>
              <a:defRPr sz="1100"/>
            </a:lvl5pPr>
            <a:lvl6pPr lvl="5" rtl="0" algn="ctr">
              <a:spcBef>
                <a:spcPts val="1000"/>
              </a:spcBef>
              <a:spcAft>
                <a:spcPts val="0"/>
              </a:spcAft>
              <a:buNone/>
              <a:defRPr sz="1100"/>
            </a:lvl6pPr>
            <a:lvl7pPr lvl="6" rtl="0" algn="ctr">
              <a:spcBef>
                <a:spcPts val="1000"/>
              </a:spcBef>
              <a:spcAft>
                <a:spcPts val="0"/>
              </a:spcAft>
              <a:buNone/>
              <a:defRPr sz="1100"/>
            </a:lvl7pPr>
            <a:lvl8pPr lvl="7" rtl="0" algn="ctr">
              <a:spcBef>
                <a:spcPts val="1000"/>
              </a:spcBef>
              <a:spcAft>
                <a:spcPts val="0"/>
              </a:spcAft>
              <a:buNone/>
              <a:defRPr sz="1100"/>
            </a:lvl8pPr>
            <a:lvl9pPr lvl="8" rtl="0" algn="ctr">
              <a:spcBef>
                <a:spcPts val="1000"/>
              </a:spcBef>
              <a:spcAft>
                <a:spcPts val="1000"/>
              </a:spcAft>
              <a:buNone/>
              <a:defRPr sz="1100"/>
            </a:lvl9pPr>
          </a:lstStyle>
          <a:p/>
        </p:txBody>
      </p:sp>
      <p:sp>
        <p:nvSpPr>
          <p:cNvPr id="435" name="Google Shape;435;p36"/>
          <p:cNvSpPr txBox="1"/>
          <p:nvPr>
            <p:ph idx="2" type="title"/>
          </p:nvPr>
        </p:nvSpPr>
        <p:spPr>
          <a:xfrm>
            <a:off x="5017475" y="1111688"/>
            <a:ext cx="2119500" cy="411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1"/>
              </a:buClr>
              <a:buSzPts val="1400"/>
              <a:buNone/>
              <a:defRPr sz="1400">
                <a:solidFill>
                  <a:schemeClr val="accent1"/>
                </a:solidFill>
              </a:defRPr>
            </a:lvl1pPr>
            <a:lvl2pPr lvl="1" rtl="0" algn="ctr">
              <a:spcBef>
                <a:spcPts val="0"/>
              </a:spcBef>
              <a:spcAft>
                <a:spcPts val="0"/>
              </a:spcAft>
              <a:buSzPts val="1700"/>
              <a:buNone/>
              <a:defRPr sz="1700"/>
            </a:lvl2pPr>
            <a:lvl3pPr lvl="2" rtl="0" algn="ctr">
              <a:spcBef>
                <a:spcPts val="0"/>
              </a:spcBef>
              <a:spcAft>
                <a:spcPts val="0"/>
              </a:spcAft>
              <a:buSzPts val="1700"/>
              <a:buNone/>
              <a:defRPr sz="1700"/>
            </a:lvl3pPr>
            <a:lvl4pPr lvl="3" rtl="0" algn="ctr">
              <a:spcBef>
                <a:spcPts val="0"/>
              </a:spcBef>
              <a:spcAft>
                <a:spcPts val="0"/>
              </a:spcAft>
              <a:buSzPts val="1700"/>
              <a:buNone/>
              <a:defRPr sz="1700"/>
            </a:lvl4pPr>
            <a:lvl5pPr lvl="4" rtl="0" algn="ctr">
              <a:spcBef>
                <a:spcPts val="0"/>
              </a:spcBef>
              <a:spcAft>
                <a:spcPts val="0"/>
              </a:spcAft>
              <a:buSzPts val="1700"/>
              <a:buNone/>
              <a:defRPr sz="1700"/>
            </a:lvl5pPr>
            <a:lvl6pPr lvl="5" rtl="0" algn="ctr">
              <a:spcBef>
                <a:spcPts val="0"/>
              </a:spcBef>
              <a:spcAft>
                <a:spcPts val="0"/>
              </a:spcAft>
              <a:buSzPts val="1700"/>
              <a:buNone/>
              <a:defRPr sz="1700"/>
            </a:lvl6pPr>
            <a:lvl7pPr lvl="6" rtl="0" algn="ctr">
              <a:spcBef>
                <a:spcPts val="0"/>
              </a:spcBef>
              <a:spcAft>
                <a:spcPts val="0"/>
              </a:spcAft>
              <a:buSzPts val="1700"/>
              <a:buNone/>
              <a:defRPr sz="1700"/>
            </a:lvl7pPr>
            <a:lvl8pPr lvl="7" rtl="0" algn="ctr">
              <a:spcBef>
                <a:spcPts val="0"/>
              </a:spcBef>
              <a:spcAft>
                <a:spcPts val="0"/>
              </a:spcAft>
              <a:buSzPts val="1700"/>
              <a:buNone/>
              <a:defRPr sz="1700"/>
            </a:lvl8pPr>
            <a:lvl9pPr lvl="8" rtl="0" algn="ctr">
              <a:spcBef>
                <a:spcPts val="0"/>
              </a:spcBef>
              <a:spcAft>
                <a:spcPts val="0"/>
              </a:spcAft>
              <a:buSzPts val="1700"/>
              <a:buNone/>
              <a:defRPr sz="1700"/>
            </a:lvl9pPr>
          </a:lstStyle>
          <a:p/>
        </p:txBody>
      </p:sp>
      <p:sp>
        <p:nvSpPr>
          <p:cNvPr id="436" name="Google Shape;436;p36"/>
          <p:cNvSpPr txBox="1"/>
          <p:nvPr>
            <p:ph idx="3" type="subTitle"/>
          </p:nvPr>
        </p:nvSpPr>
        <p:spPr>
          <a:xfrm>
            <a:off x="5017488" y="1522688"/>
            <a:ext cx="2119500" cy="6657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100"/>
            </a:lvl1pPr>
            <a:lvl2pPr lvl="1" rtl="0" algn="ctr">
              <a:spcBef>
                <a:spcPts val="1000"/>
              </a:spcBef>
              <a:spcAft>
                <a:spcPts val="0"/>
              </a:spcAft>
              <a:buNone/>
              <a:defRPr sz="1100"/>
            </a:lvl2pPr>
            <a:lvl3pPr lvl="2" rtl="0" algn="ctr">
              <a:spcBef>
                <a:spcPts val="1000"/>
              </a:spcBef>
              <a:spcAft>
                <a:spcPts val="0"/>
              </a:spcAft>
              <a:buNone/>
              <a:defRPr sz="1100"/>
            </a:lvl3pPr>
            <a:lvl4pPr lvl="3" rtl="0" algn="ctr">
              <a:spcBef>
                <a:spcPts val="1000"/>
              </a:spcBef>
              <a:spcAft>
                <a:spcPts val="0"/>
              </a:spcAft>
              <a:buNone/>
              <a:defRPr sz="1100"/>
            </a:lvl4pPr>
            <a:lvl5pPr lvl="4" rtl="0" algn="ctr">
              <a:spcBef>
                <a:spcPts val="1000"/>
              </a:spcBef>
              <a:spcAft>
                <a:spcPts val="0"/>
              </a:spcAft>
              <a:buNone/>
              <a:defRPr sz="1100"/>
            </a:lvl5pPr>
            <a:lvl6pPr lvl="5" rtl="0" algn="ctr">
              <a:spcBef>
                <a:spcPts val="1000"/>
              </a:spcBef>
              <a:spcAft>
                <a:spcPts val="0"/>
              </a:spcAft>
              <a:buNone/>
              <a:defRPr sz="1100"/>
            </a:lvl6pPr>
            <a:lvl7pPr lvl="6" rtl="0" algn="ctr">
              <a:spcBef>
                <a:spcPts val="1000"/>
              </a:spcBef>
              <a:spcAft>
                <a:spcPts val="0"/>
              </a:spcAft>
              <a:buNone/>
              <a:defRPr sz="1100"/>
            </a:lvl7pPr>
            <a:lvl8pPr lvl="7" rtl="0" algn="ctr">
              <a:spcBef>
                <a:spcPts val="1000"/>
              </a:spcBef>
              <a:spcAft>
                <a:spcPts val="0"/>
              </a:spcAft>
              <a:buNone/>
              <a:defRPr sz="1100"/>
            </a:lvl8pPr>
            <a:lvl9pPr lvl="8" rtl="0" algn="ctr">
              <a:spcBef>
                <a:spcPts val="1000"/>
              </a:spcBef>
              <a:spcAft>
                <a:spcPts val="1000"/>
              </a:spcAft>
              <a:buNone/>
              <a:defRPr sz="1100"/>
            </a:lvl9pPr>
          </a:lstStyle>
          <a:p/>
        </p:txBody>
      </p:sp>
      <p:sp>
        <p:nvSpPr>
          <p:cNvPr id="437" name="Google Shape;437;p36"/>
          <p:cNvSpPr txBox="1"/>
          <p:nvPr>
            <p:ph idx="4" type="title"/>
          </p:nvPr>
        </p:nvSpPr>
        <p:spPr>
          <a:xfrm>
            <a:off x="2007013" y="2955113"/>
            <a:ext cx="2119500" cy="411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1"/>
              </a:buClr>
              <a:buSzPts val="1400"/>
              <a:buNone/>
              <a:defRPr sz="1400">
                <a:solidFill>
                  <a:schemeClr val="accent1"/>
                </a:solidFill>
              </a:defRPr>
            </a:lvl1pPr>
            <a:lvl2pPr lvl="1" rtl="0" algn="ctr">
              <a:spcBef>
                <a:spcPts val="0"/>
              </a:spcBef>
              <a:spcAft>
                <a:spcPts val="0"/>
              </a:spcAft>
              <a:buSzPts val="1700"/>
              <a:buNone/>
              <a:defRPr sz="1700"/>
            </a:lvl2pPr>
            <a:lvl3pPr lvl="2" rtl="0" algn="ctr">
              <a:spcBef>
                <a:spcPts val="0"/>
              </a:spcBef>
              <a:spcAft>
                <a:spcPts val="0"/>
              </a:spcAft>
              <a:buSzPts val="1700"/>
              <a:buNone/>
              <a:defRPr sz="1700"/>
            </a:lvl3pPr>
            <a:lvl4pPr lvl="3" rtl="0" algn="ctr">
              <a:spcBef>
                <a:spcPts val="0"/>
              </a:spcBef>
              <a:spcAft>
                <a:spcPts val="0"/>
              </a:spcAft>
              <a:buSzPts val="1700"/>
              <a:buNone/>
              <a:defRPr sz="1700"/>
            </a:lvl4pPr>
            <a:lvl5pPr lvl="4" rtl="0" algn="ctr">
              <a:spcBef>
                <a:spcPts val="0"/>
              </a:spcBef>
              <a:spcAft>
                <a:spcPts val="0"/>
              </a:spcAft>
              <a:buSzPts val="1700"/>
              <a:buNone/>
              <a:defRPr sz="1700"/>
            </a:lvl5pPr>
            <a:lvl6pPr lvl="5" rtl="0" algn="ctr">
              <a:spcBef>
                <a:spcPts val="0"/>
              </a:spcBef>
              <a:spcAft>
                <a:spcPts val="0"/>
              </a:spcAft>
              <a:buSzPts val="1700"/>
              <a:buNone/>
              <a:defRPr sz="1700"/>
            </a:lvl6pPr>
            <a:lvl7pPr lvl="6" rtl="0" algn="ctr">
              <a:spcBef>
                <a:spcPts val="0"/>
              </a:spcBef>
              <a:spcAft>
                <a:spcPts val="0"/>
              </a:spcAft>
              <a:buSzPts val="1700"/>
              <a:buNone/>
              <a:defRPr sz="1700"/>
            </a:lvl7pPr>
            <a:lvl8pPr lvl="7" rtl="0" algn="ctr">
              <a:spcBef>
                <a:spcPts val="0"/>
              </a:spcBef>
              <a:spcAft>
                <a:spcPts val="0"/>
              </a:spcAft>
              <a:buSzPts val="1700"/>
              <a:buNone/>
              <a:defRPr sz="1700"/>
            </a:lvl8pPr>
            <a:lvl9pPr lvl="8" rtl="0" algn="ctr">
              <a:spcBef>
                <a:spcPts val="0"/>
              </a:spcBef>
              <a:spcAft>
                <a:spcPts val="0"/>
              </a:spcAft>
              <a:buSzPts val="1700"/>
              <a:buNone/>
              <a:defRPr sz="1700"/>
            </a:lvl9pPr>
          </a:lstStyle>
          <a:p/>
        </p:txBody>
      </p:sp>
      <p:sp>
        <p:nvSpPr>
          <p:cNvPr id="438" name="Google Shape;438;p36"/>
          <p:cNvSpPr txBox="1"/>
          <p:nvPr>
            <p:ph idx="5" type="subTitle"/>
          </p:nvPr>
        </p:nvSpPr>
        <p:spPr>
          <a:xfrm>
            <a:off x="2007025" y="3366113"/>
            <a:ext cx="2119500" cy="6657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100"/>
            </a:lvl1pPr>
            <a:lvl2pPr lvl="1" rtl="0" algn="ctr">
              <a:spcBef>
                <a:spcPts val="1000"/>
              </a:spcBef>
              <a:spcAft>
                <a:spcPts val="0"/>
              </a:spcAft>
              <a:buNone/>
              <a:defRPr sz="1100"/>
            </a:lvl2pPr>
            <a:lvl3pPr lvl="2" rtl="0" algn="ctr">
              <a:spcBef>
                <a:spcPts val="1000"/>
              </a:spcBef>
              <a:spcAft>
                <a:spcPts val="0"/>
              </a:spcAft>
              <a:buNone/>
              <a:defRPr sz="1100"/>
            </a:lvl3pPr>
            <a:lvl4pPr lvl="3" rtl="0" algn="ctr">
              <a:spcBef>
                <a:spcPts val="1000"/>
              </a:spcBef>
              <a:spcAft>
                <a:spcPts val="0"/>
              </a:spcAft>
              <a:buNone/>
              <a:defRPr sz="1100"/>
            </a:lvl4pPr>
            <a:lvl5pPr lvl="4" rtl="0" algn="ctr">
              <a:spcBef>
                <a:spcPts val="1000"/>
              </a:spcBef>
              <a:spcAft>
                <a:spcPts val="0"/>
              </a:spcAft>
              <a:buNone/>
              <a:defRPr sz="1100"/>
            </a:lvl5pPr>
            <a:lvl6pPr lvl="5" rtl="0" algn="ctr">
              <a:spcBef>
                <a:spcPts val="1000"/>
              </a:spcBef>
              <a:spcAft>
                <a:spcPts val="0"/>
              </a:spcAft>
              <a:buNone/>
              <a:defRPr sz="1100"/>
            </a:lvl6pPr>
            <a:lvl7pPr lvl="6" rtl="0" algn="ctr">
              <a:spcBef>
                <a:spcPts val="1000"/>
              </a:spcBef>
              <a:spcAft>
                <a:spcPts val="0"/>
              </a:spcAft>
              <a:buNone/>
              <a:defRPr sz="1100"/>
            </a:lvl7pPr>
            <a:lvl8pPr lvl="7" rtl="0" algn="ctr">
              <a:spcBef>
                <a:spcPts val="1000"/>
              </a:spcBef>
              <a:spcAft>
                <a:spcPts val="0"/>
              </a:spcAft>
              <a:buNone/>
              <a:defRPr sz="1100"/>
            </a:lvl8pPr>
            <a:lvl9pPr lvl="8" rtl="0" algn="ctr">
              <a:spcBef>
                <a:spcPts val="1000"/>
              </a:spcBef>
              <a:spcAft>
                <a:spcPts val="1000"/>
              </a:spcAft>
              <a:buNone/>
              <a:defRPr sz="1100"/>
            </a:lvl9pPr>
          </a:lstStyle>
          <a:p/>
        </p:txBody>
      </p:sp>
      <p:sp>
        <p:nvSpPr>
          <p:cNvPr id="439" name="Google Shape;439;p36"/>
          <p:cNvSpPr txBox="1"/>
          <p:nvPr>
            <p:ph idx="6" type="title"/>
          </p:nvPr>
        </p:nvSpPr>
        <p:spPr>
          <a:xfrm>
            <a:off x="5017475" y="2955113"/>
            <a:ext cx="2119500" cy="411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1"/>
              </a:buClr>
              <a:buSzPts val="1400"/>
              <a:buNone/>
              <a:defRPr sz="1400">
                <a:solidFill>
                  <a:schemeClr val="accent1"/>
                </a:solidFill>
              </a:defRPr>
            </a:lvl1pPr>
            <a:lvl2pPr lvl="1" rtl="0" algn="ctr">
              <a:spcBef>
                <a:spcPts val="0"/>
              </a:spcBef>
              <a:spcAft>
                <a:spcPts val="0"/>
              </a:spcAft>
              <a:buSzPts val="1700"/>
              <a:buNone/>
              <a:defRPr sz="1700"/>
            </a:lvl2pPr>
            <a:lvl3pPr lvl="2" rtl="0" algn="ctr">
              <a:spcBef>
                <a:spcPts val="0"/>
              </a:spcBef>
              <a:spcAft>
                <a:spcPts val="0"/>
              </a:spcAft>
              <a:buSzPts val="1700"/>
              <a:buNone/>
              <a:defRPr sz="1700"/>
            </a:lvl3pPr>
            <a:lvl4pPr lvl="3" rtl="0" algn="ctr">
              <a:spcBef>
                <a:spcPts val="0"/>
              </a:spcBef>
              <a:spcAft>
                <a:spcPts val="0"/>
              </a:spcAft>
              <a:buSzPts val="1700"/>
              <a:buNone/>
              <a:defRPr sz="1700"/>
            </a:lvl4pPr>
            <a:lvl5pPr lvl="4" rtl="0" algn="ctr">
              <a:spcBef>
                <a:spcPts val="0"/>
              </a:spcBef>
              <a:spcAft>
                <a:spcPts val="0"/>
              </a:spcAft>
              <a:buSzPts val="1700"/>
              <a:buNone/>
              <a:defRPr sz="1700"/>
            </a:lvl5pPr>
            <a:lvl6pPr lvl="5" rtl="0" algn="ctr">
              <a:spcBef>
                <a:spcPts val="0"/>
              </a:spcBef>
              <a:spcAft>
                <a:spcPts val="0"/>
              </a:spcAft>
              <a:buSzPts val="1700"/>
              <a:buNone/>
              <a:defRPr sz="1700"/>
            </a:lvl6pPr>
            <a:lvl7pPr lvl="6" rtl="0" algn="ctr">
              <a:spcBef>
                <a:spcPts val="0"/>
              </a:spcBef>
              <a:spcAft>
                <a:spcPts val="0"/>
              </a:spcAft>
              <a:buSzPts val="1700"/>
              <a:buNone/>
              <a:defRPr sz="1700"/>
            </a:lvl7pPr>
            <a:lvl8pPr lvl="7" rtl="0" algn="ctr">
              <a:spcBef>
                <a:spcPts val="0"/>
              </a:spcBef>
              <a:spcAft>
                <a:spcPts val="0"/>
              </a:spcAft>
              <a:buSzPts val="1700"/>
              <a:buNone/>
              <a:defRPr sz="1700"/>
            </a:lvl8pPr>
            <a:lvl9pPr lvl="8" rtl="0" algn="ctr">
              <a:spcBef>
                <a:spcPts val="0"/>
              </a:spcBef>
              <a:spcAft>
                <a:spcPts val="0"/>
              </a:spcAft>
              <a:buSzPts val="1700"/>
              <a:buNone/>
              <a:defRPr sz="1700"/>
            </a:lvl9pPr>
          </a:lstStyle>
          <a:p/>
        </p:txBody>
      </p:sp>
      <p:sp>
        <p:nvSpPr>
          <p:cNvPr id="440" name="Google Shape;440;p36"/>
          <p:cNvSpPr txBox="1"/>
          <p:nvPr>
            <p:ph idx="7" type="subTitle"/>
          </p:nvPr>
        </p:nvSpPr>
        <p:spPr>
          <a:xfrm>
            <a:off x="5017488" y="3366113"/>
            <a:ext cx="2119500" cy="6657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100"/>
            </a:lvl1pPr>
            <a:lvl2pPr lvl="1" rtl="0" algn="ctr">
              <a:spcBef>
                <a:spcPts val="1000"/>
              </a:spcBef>
              <a:spcAft>
                <a:spcPts val="0"/>
              </a:spcAft>
              <a:buNone/>
              <a:defRPr sz="1100"/>
            </a:lvl2pPr>
            <a:lvl3pPr lvl="2" rtl="0" algn="ctr">
              <a:spcBef>
                <a:spcPts val="1000"/>
              </a:spcBef>
              <a:spcAft>
                <a:spcPts val="0"/>
              </a:spcAft>
              <a:buNone/>
              <a:defRPr sz="1100"/>
            </a:lvl3pPr>
            <a:lvl4pPr lvl="3" rtl="0" algn="ctr">
              <a:spcBef>
                <a:spcPts val="1000"/>
              </a:spcBef>
              <a:spcAft>
                <a:spcPts val="0"/>
              </a:spcAft>
              <a:buNone/>
              <a:defRPr sz="1100"/>
            </a:lvl4pPr>
            <a:lvl5pPr lvl="4" rtl="0" algn="ctr">
              <a:spcBef>
                <a:spcPts val="1000"/>
              </a:spcBef>
              <a:spcAft>
                <a:spcPts val="0"/>
              </a:spcAft>
              <a:buNone/>
              <a:defRPr sz="1100"/>
            </a:lvl5pPr>
            <a:lvl6pPr lvl="5" rtl="0" algn="ctr">
              <a:spcBef>
                <a:spcPts val="1000"/>
              </a:spcBef>
              <a:spcAft>
                <a:spcPts val="0"/>
              </a:spcAft>
              <a:buNone/>
              <a:defRPr sz="1100"/>
            </a:lvl6pPr>
            <a:lvl7pPr lvl="6" rtl="0" algn="ctr">
              <a:spcBef>
                <a:spcPts val="1000"/>
              </a:spcBef>
              <a:spcAft>
                <a:spcPts val="0"/>
              </a:spcAft>
              <a:buNone/>
              <a:defRPr sz="1100"/>
            </a:lvl7pPr>
            <a:lvl8pPr lvl="7" rtl="0" algn="ctr">
              <a:spcBef>
                <a:spcPts val="1000"/>
              </a:spcBef>
              <a:spcAft>
                <a:spcPts val="0"/>
              </a:spcAft>
              <a:buNone/>
              <a:defRPr sz="1100"/>
            </a:lvl8pPr>
            <a:lvl9pPr lvl="8" rtl="0" algn="ctr">
              <a:spcBef>
                <a:spcPts val="1000"/>
              </a:spcBef>
              <a:spcAft>
                <a:spcPts val="1000"/>
              </a:spcAft>
              <a:buNone/>
              <a:defRPr sz="1100"/>
            </a:lvl9pPr>
          </a:lstStyle>
          <a:p/>
        </p:txBody>
      </p:sp>
      <p:pic>
        <p:nvPicPr>
          <p:cNvPr id="441" name="Google Shape;441;p36"/>
          <p:cNvPicPr preferRelativeResize="0"/>
          <p:nvPr/>
        </p:nvPicPr>
        <p:blipFill>
          <a:blip r:embed="rId2">
            <a:alphaModFix/>
          </a:blip>
          <a:stretch>
            <a:fillRect/>
          </a:stretch>
        </p:blipFill>
        <p:spPr>
          <a:xfrm>
            <a:off x="7269911" y="4702750"/>
            <a:ext cx="1429789" cy="400325"/>
          </a:xfrm>
          <a:prstGeom prst="rect">
            <a:avLst/>
          </a:prstGeom>
          <a:noFill/>
          <a:ln>
            <a:noFill/>
          </a:ln>
        </p:spPr>
      </p:pic>
      <p:sp>
        <p:nvSpPr>
          <p:cNvPr id="442" name="Google Shape;442;p36"/>
          <p:cNvSpPr/>
          <p:nvPr/>
        </p:nvSpPr>
        <p:spPr>
          <a:xfrm>
            <a:off x="8759800" y="0"/>
            <a:ext cx="385200" cy="5143500"/>
          </a:xfrm>
          <a:prstGeom prst="rect">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36"/>
          <p:cNvSpPr/>
          <p:nvPr/>
        </p:nvSpPr>
        <p:spPr>
          <a:xfrm>
            <a:off x="8839450" y="4736475"/>
            <a:ext cx="225900" cy="2259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36"/>
          <p:cNvSpPr txBox="1"/>
          <p:nvPr>
            <p:ph idx="12" type="sldNum"/>
          </p:nvPr>
        </p:nvSpPr>
        <p:spPr>
          <a:xfrm>
            <a:off x="8837554" y="4726575"/>
            <a:ext cx="225900" cy="245700"/>
          </a:xfrm>
          <a:prstGeom prst="rect">
            <a:avLst/>
          </a:prstGeom>
        </p:spPr>
        <p:txBody>
          <a:bodyPr anchorCtr="0" anchor="ctr" bIns="0" lIns="0" spcFirstLastPara="1" rIns="0" wrap="square" tIns="0">
            <a:noAutofit/>
          </a:bodyPr>
          <a:lstStyle>
            <a:lvl1pPr lvl="0" rtl="0" algn="ctr">
              <a:buNone/>
              <a:defRPr sz="800">
                <a:solidFill>
                  <a:srgbClr val="FFFFFF"/>
                </a:solidFill>
                <a:latin typeface="Rubik"/>
                <a:ea typeface="Rubik"/>
                <a:cs typeface="Rubik"/>
                <a:sym typeface="Rubik"/>
              </a:defRPr>
            </a:lvl1pPr>
            <a:lvl2pPr lvl="1" rtl="0" algn="ctr">
              <a:buNone/>
              <a:defRPr sz="800">
                <a:solidFill>
                  <a:srgbClr val="FFFFFF"/>
                </a:solidFill>
                <a:latin typeface="Rubik"/>
                <a:ea typeface="Rubik"/>
                <a:cs typeface="Rubik"/>
                <a:sym typeface="Rubik"/>
              </a:defRPr>
            </a:lvl2pPr>
            <a:lvl3pPr lvl="2" rtl="0" algn="ctr">
              <a:buNone/>
              <a:defRPr sz="800">
                <a:solidFill>
                  <a:srgbClr val="FFFFFF"/>
                </a:solidFill>
                <a:latin typeface="Rubik"/>
                <a:ea typeface="Rubik"/>
                <a:cs typeface="Rubik"/>
                <a:sym typeface="Rubik"/>
              </a:defRPr>
            </a:lvl3pPr>
            <a:lvl4pPr lvl="3" rtl="0" algn="ctr">
              <a:buNone/>
              <a:defRPr sz="800">
                <a:solidFill>
                  <a:srgbClr val="FFFFFF"/>
                </a:solidFill>
                <a:latin typeface="Rubik"/>
                <a:ea typeface="Rubik"/>
                <a:cs typeface="Rubik"/>
                <a:sym typeface="Rubik"/>
              </a:defRPr>
            </a:lvl4pPr>
            <a:lvl5pPr lvl="4" rtl="0" algn="ctr">
              <a:buNone/>
              <a:defRPr sz="800">
                <a:solidFill>
                  <a:srgbClr val="FFFFFF"/>
                </a:solidFill>
                <a:latin typeface="Rubik"/>
                <a:ea typeface="Rubik"/>
                <a:cs typeface="Rubik"/>
                <a:sym typeface="Rubik"/>
              </a:defRPr>
            </a:lvl5pPr>
            <a:lvl6pPr lvl="5" rtl="0" algn="ctr">
              <a:buNone/>
              <a:defRPr sz="800">
                <a:solidFill>
                  <a:srgbClr val="FFFFFF"/>
                </a:solidFill>
                <a:latin typeface="Rubik"/>
                <a:ea typeface="Rubik"/>
                <a:cs typeface="Rubik"/>
                <a:sym typeface="Rubik"/>
              </a:defRPr>
            </a:lvl6pPr>
            <a:lvl7pPr lvl="6" rtl="0" algn="ctr">
              <a:buNone/>
              <a:defRPr sz="800">
                <a:solidFill>
                  <a:srgbClr val="FFFFFF"/>
                </a:solidFill>
                <a:latin typeface="Rubik"/>
                <a:ea typeface="Rubik"/>
                <a:cs typeface="Rubik"/>
                <a:sym typeface="Rubik"/>
              </a:defRPr>
            </a:lvl7pPr>
            <a:lvl8pPr lvl="7" rtl="0" algn="ctr">
              <a:buNone/>
              <a:defRPr sz="800">
                <a:solidFill>
                  <a:srgbClr val="FFFFFF"/>
                </a:solidFill>
                <a:latin typeface="Rubik"/>
                <a:ea typeface="Rubik"/>
                <a:cs typeface="Rubik"/>
                <a:sym typeface="Rubik"/>
              </a:defRPr>
            </a:lvl8pPr>
            <a:lvl9pPr lvl="8" rtl="0" algn="ctr">
              <a:buNone/>
              <a:defRPr sz="800">
                <a:solidFill>
                  <a:srgbClr val="FFFFFF"/>
                </a:solidFill>
                <a:latin typeface="Rubik"/>
                <a:ea typeface="Rubik"/>
                <a:cs typeface="Rubik"/>
                <a:sym typeface="Rubik"/>
              </a:defRPr>
            </a:lvl9pPr>
          </a:lstStyle>
          <a:p>
            <a:pPr indent="0" lvl="0" marL="0" rtl="0" algn="ctr">
              <a:spcBef>
                <a:spcPts val="0"/>
              </a:spcBef>
              <a:spcAft>
                <a:spcPts val="0"/>
              </a:spcAft>
              <a:buNone/>
            </a:pPr>
            <a:fld id="{00000000-1234-1234-1234-123412341234}" type="slidenum">
              <a:rPr lang="en-GB"/>
              <a:t>‹#›</a:t>
            </a:fld>
            <a:endParaRPr/>
          </a:p>
        </p:txBody>
      </p:sp>
      <p:sp>
        <p:nvSpPr>
          <p:cNvPr id="445" name="Google Shape;445;p36"/>
          <p:cNvSpPr txBox="1"/>
          <p:nvPr/>
        </p:nvSpPr>
        <p:spPr>
          <a:xfrm rot="5393271">
            <a:off x="7341143" y="1458325"/>
            <a:ext cx="3218706"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solidFill>
                  <a:schemeClr val="dk1"/>
                </a:solidFill>
                <a:latin typeface="Rubik SemiBold"/>
                <a:ea typeface="Rubik SemiBold"/>
                <a:cs typeface="Rubik SemiBold"/>
                <a:sym typeface="Rubik SemiBold"/>
              </a:rPr>
              <a:t>Nordcloud  confidential  |  </a:t>
            </a:r>
            <a:r>
              <a:rPr lang="en-GB" sz="900">
                <a:solidFill>
                  <a:schemeClr val="dk1"/>
                </a:solidFill>
                <a:latin typeface="Rubik Light"/>
                <a:ea typeface="Rubik Light"/>
                <a:cs typeface="Rubik Light"/>
                <a:sym typeface="Rubik Light"/>
              </a:rPr>
              <a:t>Internal use only</a:t>
            </a:r>
            <a:endParaRPr sz="900">
              <a:solidFill>
                <a:schemeClr val="dk1"/>
              </a:solidFill>
              <a:latin typeface="Rubik Light"/>
              <a:ea typeface="Rubik Light"/>
              <a:cs typeface="Rubik Light"/>
              <a:sym typeface="Rubik Light"/>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COLUMNS 3">
  <p:cSld name="TITLE_ONLY_1_2_1_1_1_1_1">
    <p:bg>
      <p:bgPr>
        <a:solidFill>
          <a:srgbClr val="FFFFFF"/>
        </a:solidFill>
      </p:bgPr>
    </p:bg>
    <p:spTree>
      <p:nvGrpSpPr>
        <p:cNvPr id="446" name="Shape 446"/>
        <p:cNvGrpSpPr/>
        <p:nvPr/>
      </p:nvGrpSpPr>
      <p:grpSpPr>
        <a:xfrm>
          <a:off x="0" y="0"/>
          <a:ext cx="0" cy="0"/>
          <a:chOff x="0" y="0"/>
          <a:chExt cx="0" cy="0"/>
        </a:xfrm>
      </p:grpSpPr>
      <p:sp>
        <p:nvSpPr>
          <p:cNvPr id="447" name="Google Shape;447;p37"/>
          <p:cNvSpPr txBox="1"/>
          <p:nvPr>
            <p:ph type="title"/>
          </p:nvPr>
        </p:nvSpPr>
        <p:spPr>
          <a:xfrm>
            <a:off x="717513" y="1608375"/>
            <a:ext cx="1984800" cy="492600"/>
          </a:xfrm>
          <a:prstGeom prst="rect">
            <a:avLst/>
          </a:prstGeom>
        </p:spPr>
        <p:txBody>
          <a:bodyPr anchorCtr="0" anchor="ctr" bIns="91425" lIns="91425" spcFirstLastPara="1" rIns="91425" wrap="square" tIns="91425">
            <a:noAutofit/>
          </a:bodyPr>
          <a:lstStyle>
            <a:lvl1pPr lvl="0" rtl="0" algn="r">
              <a:spcBef>
                <a:spcPts val="0"/>
              </a:spcBef>
              <a:spcAft>
                <a:spcPts val="0"/>
              </a:spcAft>
              <a:buNone/>
              <a:defRPr sz="1400">
                <a:solidFill>
                  <a:schemeClr val="accent1"/>
                </a:solidFill>
              </a:defRPr>
            </a:lvl1pPr>
            <a:lvl2pPr lvl="1" rtl="0" algn="r">
              <a:spcBef>
                <a:spcPts val="0"/>
              </a:spcBef>
              <a:spcAft>
                <a:spcPts val="0"/>
              </a:spcAft>
              <a:buNone/>
              <a:defRPr sz="1200"/>
            </a:lvl2pPr>
            <a:lvl3pPr lvl="2" rtl="0" algn="r">
              <a:spcBef>
                <a:spcPts val="0"/>
              </a:spcBef>
              <a:spcAft>
                <a:spcPts val="0"/>
              </a:spcAft>
              <a:buNone/>
              <a:defRPr sz="1200"/>
            </a:lvl3pPr>
            <a:lvl4pPr lvl="3" rtl="0" algn="r">
              <a:spcBef>
                <a:spcPts val="0"/>
              </a:spcBef>
              <a:spcAft>
                <a:spcPts val="0"/>
              </a:spcAft>
              <a:buNone/>
              <a:defRPr sz="1200"/>
            </a:lvl4pPr>
            <a:lvl5pPr lvl="4" rtl="0" algn="r">
              <a:spcBef>
                <a:spcPts val="0"/>
              </a:spcBef>
              <a:spcAft>
                <a:spcPts val="0"/>
              </a:spcAft>
              <a:buNone/>
              <a:defRPr sz="1200"/>
            </a:lvl5pPr>
            <a:lvl6pPr lvl="5" rtl="0" algn="r">
              <a:spcBef>
                <a:spcPts val="0"/>
              </a:spcBef>
              <a:spcAft>
                <a:spcPts val="0"/>
              </a:spcAft>
              <a:buNone/>
              <a:defRPr sz="1200"/>
            </a:lvl6pPr>
            <a:lvl7pPr lvl="6" rtl="0" algn="r">
              <a:spcBef>
                <a:spcPts val="0"/>
              </a:spcBef>
              <a:spcAft>
                <a:spcPts val="0"/>
              </a:spcAft>
              <a:buNone/>
              <a:defRPr sz="1200"/>
            </a:lvl7pPr>
            <a:lvl8pPr lvl="7" rtl="0" algn="r">
              <a:spcBef>
                <a:spcPts val="0"/>
              </a:spcBef>
              <a:spcAft>
                <a:spcPts val="0"/>
              </a:spcAft>
              <a:buNone/>
              <a:defRPr sz="1200"/>
            </a:lvl8pPr>
            <a:lvl9pPr lvl="8" rtl="0" algn="r">
              <a:spcBef>
                <a:spcPts val="0"/>
              </a:spcBef>
              <a:spcAft>
                <a:spcPts val="0"/>
              </a:spcAft>
              <a:buNone/>
              <a:defRPr sz="1200"/>
            </a:lvl9pPr>
          </a:lstStyle>
          <a:p/>
        </p:txBody>
      </p:sp>
      <p:sp>
        <p:nvSpPr>
          <p:cNvPr id="448" name="Google Shape;448;p37"/>
          <p:cNvSpPr txBox="1"/>
          <p:nvPr>
            <p:ph idx="1" type="subTitle"/>
          </p:nvPr>
        </p:nvSpPr>
        <p:spPr>
          <a:xfrm>
            <a:off x="717525" y="2100975"/>
            <a:ext cx="1984800" cy="850200"/>
          </a:xfrm>
          <a:prstGeom prst="rect">
            <a:avLst/>
          </a:prstGeom>
        </p:spPr>
        <p:txBody>
          <a:bodyPr anchorCtr="0" anchor="t" bIns="91425" lIns="91425" spcFirstLastPara="1" rIns="91425" wrap="square" tIns="91425">
            <a:noAutofit/>
          </a:bodyPr>
          <a:lstStyle>
            <a:lvl1pPr lvl="0" rtl="0" algn="r">
              <a:spcBef>
                <a:spcPts val="0"/>
              </a:spcBef>
              <a:spcAft>
                <a:spcPts val="0"/>
              </a:spcAft>
              <a:buNone/>
              <a:defRPr sz="1100"/>
            </a:lvl1pPr>
            <a:lvl2pPr lvl="1" rtl="0" algn="r">
              <a:spcBef>
                <a:spcPts val="1000"/>
              </a:spcBef>
              <a:spcAft>
                <a:spcPts val="0"/>
              </a:spcAft>
              <a:buNone/>
              <a:defRPr sz="1100"/>
            </a:lvl2pPr>
            <a:lvl3pPr lvl="2" rtl="0" algn="r">
              <a:spcBef>
                <a:spcPts val="1000"/>
              </a:spcBef>
              <a:spcAft>
                <a:spcPts val="0"/>
              </a:spcAft>
              <a:buNone/>
              <a:defRPr sz="1100"/>
            </a:lvl3pPr>
            <a:lvl4pPr lvl="3" rtl="0" algn="r">
              <a:spcBef>
                <a:spcPts val="1000"/>
              </a:spcBef>
              <a:spcAft>
                <a:spcPts val="0"/>
              </a:spcAft>
              <a:buNone/>
              <a:defRPr sz="1100"/>
            </a:lvl4pPr>
            <a:lvl5pPr lvl="4" rtl="0" algn="r">
              <a:spcBef>
                <a:spcPts val="1000"/>
              </a:spcBef>
              <a:spcAft>
                <a:spcPts val="0"/>
              </a:spcAft>
              <a:buNone/>
              <a:defRPr sz="1100"/>
            </a:lvl5pPr>
            <a:lvl6pPr lvl="5" rtl="0" algn="r">
              <a:spcBef>
                <a:spcPts val="1000"/>
              </a:spcBef>
              <a:spcAft>
                <a:spcPts val="0"/>
              </a:spcAft>
              <a:buNone/>
              <a:defRPr sz="1100"/>
            </a:lvl6pPr>
            <a:lvl7pPr lvl="6" rtl="0" algn="r">
              <a:spcBef>
                <a:spcPts val="1000"/>
              </a:spcBef>
              <a:spcAft>
                <a:spcPts val="0"/>
              </a:spcAft>
              <a:buNone/>
              <a:defRPr sz="1100"/>
            </a:lvl7pPr>
            <a:lvl8pPr lvl="7" rtl="0" algn="r">
              <a:spcBef>
                <a:spcPts val="1000"/>
              </a:spcBef>
              <a:spcAft>
                <a:spcPts val="0"/>
              </a:spcAft>
              <a:buNone/>
              <a:defRPr sz="1100"/>
            </a:lvl8pPr>
            <a:lvl9pPr lvl="8" rtl="0" algn="r">
              <a:spcBef>
                <a:spcPts val="1000"/>
              </a:spcBef>
              <a:spcAft>
                <a:spcPts val="1000"/>
              </a:spcAft>
              <a:buNone/>
              <a:defRPr sz="1100"/>
            </a:lvl9pPr>
          </a:lstStyle>
          <a:p/>
        </p:txBody>
      </p:sp>
      <p:sp>
        <p:nvSpPr>
          <p:cNvPr id="449" name="Google Shape;449;p37"/>
          <p:cNvSpPr txBox="1"/>
          <p:nvPr>
            <p:ph idx="2" type="title"/>
          </p:nvPr>
        </p:nvSpPr>
        <p:spPr>
          <a:xfrm>
            <a:off x="717513" y="3180025"/>
            <a:ext cx="1984800" cy="492600"/>
          </a:xfrm>
          <a:prstGeom prst="rect">
            <a:avLst/>
          </a:prstGeom>
        </p:spPr>
        <p:txBody>
          <a:bodyPr anchorCtr="0" anchor="ctr" bIns="91425" lIns="91425" spcFirstLastPara="1" rIns="91425" wrap="square" tIns="91425">
            <a:noAutofit/>
          </a:bodyPr>
          <a:lstStyle>
            <a:lvl1pPr lvl="0" rtl="0" algn="r">
              <a:spcBef>
                <a:spcPts val="0"/>
              </a:spcBef>
              <a:spcAft>
                <a:spcPts val="0"/>
              </a:spcAft>
              <a:buNone/>
              <a:defRPr sz="1400">
                <a:solidFill>
                  <a:schemeClr val="accent1"/>
                </a:solidFill>
              </a:defRPr>
            </a:lvl1pPr>
            <a:lvl2pPr lvl="1" rtl="0" algn="r">
              <a:spcBef>
                <a:spcPts val="0"/>
              </a:spcBef>
              <a:spcAft>
                <a:spcPts val="0"/>
              </a:spcAft>
              <a:buNone/>
              <a:defRPr sz="1200"/>
            </a:lvl2pPr>
            <a:lvl3pPr lvl="2" rtl="0" algn="r">
              <a:spcBef>
                <a:spcPts val="0"/>
              </a:spcBef>
              <a:spcAft>
                <a:spcPts val="0"/>
              </a:spcAft>
              <a:buNone/>
              <a:defRPr sz="1200"/>
            </a:lvl3pPr>
            <a:lvl4pPr lvl="3" rtl="0" algn="r">
              <a:spcBef>
                <a:spcPts val="0"/>
              </a:spcBef>
              <a:spcAft>
                <a:spcPts val="0"/>
              </a:spcAft>
              <a:buNone/>
              <a:defRPr sz="1200"/>
            </a:lvl4pPr>
            <a:lvl5pPr lvl="4" rtl="0" algn="r">
              <a:spcBef>
                <a:spcPts val="0"/>
              </a:spcBef>
              <a:spcAft>
                <a:spcPts val="0"/>
              </a:spcAft>
              <a:buNone/>
              <a:defRPr sz="1200"/>
            </a:lvl5pPr>
            <a:lvl6pPr lvl="5" rtl="0" algn="r">
              <a:spcBef>
                <a:spcPts val="0"/>
              </a:spcBef>
              <a:spcAft>
                <a:spcPts val="0"/>
              </a:spcAft>
              <a:buNone/>
              <a:defRPr sz="1200"/>
            </a:lvl6pPr>
            <a:lvl7pPr lvl="6" rtl="0" algn="r">
              <a:spcBef>
                <a:spcPts val="0"/>
              </a:spcBef>
              <a:spcAft>
                <a:spcPts val="0"/>
              </a:spcAft>
              <a:buNone/>
              <a:defRPr sz="1200"/>
            </a:lvl7pPr>
            <a:lvl8pPr lvl="7" rtl="0" algn="r">
              <a:spcBef>
                <a:spcPts val="0"/>
              </a:spcBef>
              <a:spcAft>
                <a:spcPts val="0"/>
              </a:spcAft>
              <a:buNone/>
              <a:defRPr sz="1200"/>
            </a:lvl8pPr>
            <a:lvl9pPr lvl="8" rtl="0" algn="r">
              <a:spcBef>
                <a:spcPts val="0"/>
              </a:spcBef>
              <a:spcAft>
                <a:spcPts val="0"/>
              </a:spcAft>
              <a:buNone/>
              <a:defRPr sz="1200"/>
            </a:lvl9pPr>
          </a:lstStyle>
          <a:p/>
        </p:txBody>
      </p:sp>
      <p:sp>
        <p:nvSpPr>
          <p:cNvPr id="450" name="Google Shape;450;p37"/>
          <p:cNvSpPr txBox="1"/>
          <p:nvPr>
            <p:ph idx="3" type="subTitle"/>
          </p:nvPr>
        </p:nvSpPr>
        <p:spPr>
          <a:xfrm>
            <a:off x="717525" y="3672625"/>
            <a:ext cx="1984800" cy="850200"/>
          </a:xfrm>
          <a:prstGeom prst="rect">
            <a:avLst/>
          </a:prstGeom>
        </p:spPr>
        <p:txBody>
          <a:bodyPr anchorCtr="0" anchor="t" bIns="91425" lIns="91425" spcFirstLastPara="1" rIns="91425" wrap="square" tIns="91425">
            <a:noAutofit/>
          </a:bodyPr>
          <a:lstStyle>
            <a:lvl1pPr lvl="0" rtl="0" algn="r">
              <a:spcBef>
                <a:spcPts val="0"/>
              </a:spcBef>
              <a:spcAft>
                <a:spcPts val="0"/>
              </a:spcAft>
              <a:buNone/>
              <a:defRPr sz="1100"/>
            </a:lvl1pPr>
            <a:lvl2pPr lvl="1" rtl="0" algn="r">
              <a:spcBef>
                <a:spcPts val="1000"/>
              </a:spcBef>
              <a:spcAft>
                <a:spcPts val="0"/>
              </a:spcAft>
              <a:buNone/>
              <a:defRPr sz="1100"/>
            </a:lvl2pPr>
            <a:lvl3pPr lvl="2" rtl="0" algn="r">
              <a:spcBef>
                <a:spcPts val="1000"/>
              </a:spcBef>
              <a:spcAft>
                <a:spcPts val="0"/>
              </a:spcAft>
              <a:buNone/>
              <a:defRPr sz="1100"/>
            </a:lvl3pPr>
            <a:lvl4pPr lvl="3" rtl="0" algn="r">
              <a:spcBef>
                <a:spcPts val="1000"/>
              </a:spcBef>
              <a:spcAft>
                <a:spcPts val="0"/>
              </a:spcAft>
              <a:buNone/>
              <a:defRPr sz="1100"/>
            </a:lvl4pPr>
            <a:lvl5pPr lvl="4" rtl="0" algn="r">
              <a:spcBef>
                <a:spcPts val="1000"/>
              </a:spcBef>
              <a:spcAft>
                <a:spcPts val="0"/>
              </a:spcAft>
              <a:buNone/>
              <a:defRPr sz="1100"/>
            </a:lvl5pPr>
            <a:lvl6pPr lvl="5" rtl="0" algn="r">
              <a:spcBef>
                <a:spcPts val="1000"/>
              </a:spcBef>
              <a:spcAft>
                <a:spcPts val="0"/>
              </a:spcAft>
              <a:buNone/>
              <a:defRPr sz="1100"/>
            </a:lvl6pPr>
            <a:lvl7pPr lvl="6" rtl="0" algn="r">
              <a:spcBef>
                <a:spcPts val="1000"/>
              </a:spcBef>
              <a:spcAft>
                <a:spcPts val="0"/>
              </a:spcAft>
              <a:buNone/>
              <a:defRPr sz="1100"/>
            </a:lvl7pPr>
            <a:lvl8pPr lvl="7" rtl="0" algn="r">
              <a:spcBef>
                <a:spcPts val="1000"/>
              </a:spcBef>
              <a:spcAft>
                <a:spcPts val="0"/>
              </a:spcAft>
              <a:buNone/>
              <a:defRPr sz="1100"/>
            </a:lvl8pPr>
            <a:lvl9pPr lvl="8" rtl="0" algn="r">
              <a:spcBef>
                <a:spcPts val="1000"/>
              </a:spcBef>
              <a:spcAft>
                <a:spcPts val="1000"/>
              </a:spcAft>
              <a:buNone/>
              <a:defRPr sz="1100"/>
            </a:lvl9pPr>
          </a:lstStyle>
          <a:p/>
        </p:txBody>
      </p:sp>
      <p:sp>
        <p:nvSpPr>
          <p:cNvPr id="451" name="Google Shape;451;p37"/>
          <p:cNvSpPr txBox="1"/>
          <p:nvPr>
            <p:ph idx="4" type="title"/>
          </p:nvPr>
        </p:nvSpPr>
        <p:spPr>
          <a:xfrm>
            <a:off x="6441663" y="1608375"/>
            <a:ext cx="1984800" cy="4926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1400">
                <a:solidFill>
                  <a:schemeClr val="accent1"/>
                </a:solidFill>
              </a:defRPr>
            </a:lvl1pPr>
            <a:lvl2pPr lvl="1" rtl="0" algn="r">
              <a:spcBef>
                <a:spcPts val="0"/>
              </a:spcBef>
              <a:spcAft>
                <a:spcPts val="0"/>
              </a:spcAft>
              <a:buNone/>
              <a:defRPr sz="1200"/>
            </a:lvl2pPr>
            <a:lvl3pPr lvl="2" rtl="0" algn="r">
              <a:spcBef>
                <a:spcPts val="0"/>
              </a:spcBef>
              <a:spcAft>
                <a:spcPts val="0"/>
              </a:spcAft>
              <a:buNone/>
              <a:defRPr sz="1200"/>
            </a:lvl3pPr>
            <a:lvl4pPr lvl="3" rtl="0" algn="r">
              <a:spcBef>
                <a:spcPts val="0"/>
              </a:spcBef>
              <a:spcAft>
                <a:spcPts val="0"/>
              </a:spcAft>
              <a:buNone/>
              <a:defRPr sz="1200"/>
            </a:lvl4pPr>
            <a:lvl5pPr lvl="4" rtl="0" algn="r">
              <a:spcBef>
                <a:spcPts val="0"/>
              </a:spcBef>
              <a:spcAft>
                <a:spcPts val="0"/>
              </a:spcAft>
              <a:buNone/>
              <a:defRPr sz="1200"/>
            </a:lvl5pPr>
            <a:lvl6pPr lvl="5" rtl="0" algn="r">
              <a:spcBef>
                <a:spcPts val="0"/>
              </a:spcBef>
              <a:spcAft>
                <a:spcPts val="0"/>
              </a:spcAft>
              <a:buNone/>
              <a:defRPr sz="1200"/>
            </a:lvl6pPr>
            <a:lvl7pPr lvl="6" rtl="0" algn="r">
              <a:spcBef>
                <a:spcPts val="0"/>
              </a:spcBef>
              <a:spcAft>
                <a:spcPts val="0"/>
              </a:spcAft>
              <a:buNone/>
              <a:defRPr sz="1200"/>
            </a:lvl7pPr>
            <a:lvl8pPr lvl="7" rtl="0" algn="r">
              <a:spcBef>
                <a:spcPts val="0"/>
              </a:spcBef>
              <a:spcAft>
                <a:spcPts val="0"/>
              </a:spcAft>
              <a:buNone/>
              <a:defRPr sz="1200"/>
            </a:lvl8pPr>
            <a:lvl9pPr lvl="8" rtl="0" algn="r">
              <a:spcBef>
                <a:spcPts val="0"/>
              </a:spcBef>
              <a:spcAft>
                <a:spcPts val="0"/>
              </a:spcAft>
              <a:buNone/>
              <a:defRPr sz="1200"/>
            </a:lvl9pPr>
          </a:lstStyle>
          <a:p/>
        </p:txBody>
      </p:sp>
      <p:sp>
        <p:nvSpPr>
          <p:cNvPr id="452" name="Google Shape;452;p37"/>
          <p:cNvSpPr txBox="1"/>
          <p:nvPr>
            <p:ph idx="5" type="subTitle"/>
          </p:nvPr>
        </p:nvSpPr>
        <p:spPr>
          <a:xfrm>
            <a:off x="6441675" y="2100975"/>
            <a:ext cx="1984800" cy="8502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100"/>
            </a:lvl1pPr>
            <a:lvl2pPr lvl="1" rtl="0" algn="r">
              <a:spcBef>
                <a:spcPts val="1000"/>
              </a:spcBef>
              <a:spcAft>
                <a:spcPts val="0"/>
              </a:spcAft>
              <a:buNone/>
              <a:defRPr sz="1100"/>
            </a:lvl2pPr>
            <a:lvl3pPr lvl="2" rtl="0" algn="r">
              <a:spcBef>
                <a:spcPts val="1000"/>
              </a:spcBef>
              <a:spcAft>
                <a:spcPts val="0"/>
              </a:spcAft>
              <a:buNone/>
              <a:defRPr sz="1100"/>
            </a:lvl3pPr>
            <a:lvl4pPr lvl="3" rtl="0" algn="r">
              <a:spcBef>
                <a:spcPts val="1000"/>
              </a:spcBef>
              <a:spcAft>
                <a:spcPts val="0"/>
              </a:spcAft>
              <a:buNone/>
              <a:defRPr sz="1100"/>
            </a:lvl4pPr>
            <a:lvl5pPr lvl="4" rtl="0" algn="r">
              <a:spcBef>
                <a:spcPts val="1000"/>
              </a:spcBef>
              <a:spcAft>
                <a:spcPts val="0"/>
              </a:spcAft>
              <a:buNone/>
              <a:defRPr sz="1100"/>
            </a:lvl5pPr>
            <a:lvl6pPr lvl="5" rtl="0" algn="r">
              <a:spcBef>
                <a:spcPts val="1000"/>
              </a:spcBef>
              <a:spcAft>
                <a:spcPts val="0"/>
              </a:spcAft>
              <a:buNone/>
              <a:defRPr sz="1100"/>
            </a:lvl6pPr>
            <a:lvl7pPr lvl="6" rtl="0" algn="r">
              <a:spcBef>
                <a:spcPts val="1000"/>
              </a:spcBef>
              <a:spcAft>
                <a:spcPts val="0"/>
              </a:spcAft>
              <a:buNone/>
              <a:defRPr sz="1100"/>
            </a:lvl7pPr>
            <a:lvl8pPr lvl="7" rtl="0" algn="r">
              <a:spcBef>
                <a:spcPts val="1000"/>
              </a:spcBef>
              <a:spcAft>
                <a:spcPts val="0"/>
              </a:spcAft>
              <a:buNone/>
              <a:defRPr sz="1100"/>
            </a:lvl8pPr>
            <a:lvl9pPr lvl="8" rtl="0" algn="r">
              <a:spcBef>
                <a:spcPts val="1000"/>
              </a:spcBef>
              <a:spcAft>
                <a:spcPts val="1000"/>
              </a:spcAft>
              <a:buNone/>
              <a:defRPr sz="1100"/>
            </a:lvl9pPr>
          </a:lstStyle>
          <a:p/>
        </p:txBody>
      </p:sp>
      <p:sp>
        <p:nvSpPr>
          <p:cNvPr id="453" name="Google Shape;453;p37"/>
          <p:cNvSpPr txBox="1"/>
          <p:nvPr>
            <p:ph idx="6" type="title"/>
          </p:nvPr>
        </p:nvSpPr>
        <p:spPr>
          <a:xfrm>
            <a:off x="6441663" y="3180025"/>
            <a:ext cx="1984800" cy="4926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1400">
                <a:solidFill>
                  <a:schemeClr val="accent1"/>
                </a:solidFill>
              </a:defRPr>
            </a:lvl1pPr>
            <a:lvl2pPr lvl="1" rtl="0" algn="r">
              <a:spcBef>
                <a:spcPts val="0"/>
              </a:spcBef>
              <a:spcAft>
                <a:spcPts val="0"/>
              </a:spcAft>
              <a:buNone/>
              <a:defRPr sz="1200"/>
            </a:lvl2pPr>
            <a:lvl3pPr lvl="2" rtl="0" algn="r">
              <a:spcBef>
                <a:spcPts val="0"/>
              </a:spcBef>
              <a:spcAft>
                <a:spcPts val="0"/>
              </a:spcAft>
              <a:buNone/>
              <a:defRPr sz="1200"/>
            </a:lvl3pPr>
            <a:lvl4pPr lvl="3" rtl="0" algn="r">
              <a:spcBef>
                <a:spcPts val="0"/>
              </a:spcBef>
              <a:spcAft>
                <a:spcPts val="0"/>
              </a:spcAft>
              <a:buNone/>
              <a:defRPr sz="1200"/>
            </a:lvl4pPr>
            <a:lvl5pPr lvl="4" rtl="0" algn="r">
              <a:spcBef>
                <a:spcPts val="0"/>
              </a:spcBef>
              <a:spcAft>
                <a:spcPts val="0"/>
              </a:spcAft>
              <a:buNone/>
              <a:defRPr sz="1200"/>
            </a:lvl5pPr>
            <a:lvl6pPr lvl="5" rtl="0" algn="r">
              <a:spcBef>
                <a:spcPts val="0"/>
              </a:spcBef>
              <a:spcAft>
                <a:spcPts val="0"/>
              </a:spcAft>
              <a:buNone/>
              <a:defRPr sz="1200"/>
            </a:lvl6pPr>
            <a:lvl7pPr lvl="6" rtl="0" algn="r">
              <a:spcBef>
                <a:spcPts val="0"/>
              </a:spcBef>
              <a:spcAft>
                <a:spcPts val="0"/>
              </a:spcAft>
              <a:buNone/>
              <a:defRPr sz="1200"/>
            </a:lvl7pPr>
            <a:lvl8pPr lvl="7" rtl="0" algn="r">
              <a:spcBef>
                <a:spcPts val="0"/>
              </a:spcBef>
              <a:spcAft>
                <a:spcPts val="0"/>
              </a:spcAft>
              <a:buNone/>
              <a:defRPr sz="1200"/>
            </a:lvl8pPr>
            <a:lvl9pPr lvl="8" rtl="0" algn="r">
              <a:spcBef>
                <a:spcPts val="0"/>
              </a:spcBef>
              <a:spcAft>
                <a:spcPts val="0"/>
              </a:spcAft>
              <a:buNone/>
              <a:defRPr sz="1200"/>
            </a:lvl9pPr>
          </a:lstStyle>
          <a:p/>
        </p:txBody>
      </p:sp>
      <p:sp>
        <p:nvSpPr>
          <p:cNvPr id="454" name="Google Shape;454;p37"/>
          <p:cNvSpPr txBox="1"/>
          <p:nvPr>
            <p:ph idx="7" type="subTitle"/>
          </p:nvPr>
        </p:nvSpPr>
        <p:spPr>
          <a:xfrm>
            <a:off x="6441675" y="3672625"/>
            <a:ext cx="1984800" cy="8502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100"/>
            </a:lvl1pPr>
            <a:lvl2pPr lvl="1" rtl="0" algn="r">
              <a:spcBef>
                <a:spcPts val="1000"/>
              </a:spcBef>
              <a:spcAft>
                <a:spcPts val="0"/>
              </a:spcAft>
              <a:buNone/>
              <a:defRPr sz="1100"/>
            </a:lvl2pPr>
            <a:lvl3pPr lvl="2" rtl="0" algn="r">
              <a:spcBef>
                <a:spcPts val="1000"/>
              </a:spcBef>
              <a:spcAft>
                <a:spcPts val="0"/>
              </a:spcAft>
              <a:buNone/>
              <a:defRPr sz="1100"/>
            </a:lvl3pPr>
            <a:lvl4pPr lvl="3" rtl="0" algn="r">
              <a:spcBef>
                <a:spcPts val="1000"/>
              </a:spcBef>
              <a:spcAft>
                <a:spcPts val="0"/>
              </a:spcAft>
              <a:buNone/>
              <a:defRPr sz="1100"/>
            </a:lvl4pPr>
            <a:lvl5pPr lvl="4" rtl="0" algn="r">
              <a:spcBef>
                <a:spcPts val="1000"/>
              </a:spcBef>
              <a:spcAft>
                <a:spcPts val="0"/>
              </a:spcAft>
              <a:buNone/>
              <a:defRPr sz="1100"/>
            </a:lvl5pPr>
            <a:lvl6pPr lvl="5" rtl="0" algn="r">
              <a:spcBef>
                <a:spcPts val="1000"/>
              </a:spcBef>
              <a:spcAft>
                <a:spcPts val="0"/>
              </a:spcAft>
              <a:buNone/>
              <a:defRPr sz="1100"/>
            </a:lvl6pPr>
            <a:lvl7pPr lvl="6" rtl="0" algn="r">
              <a:spcBef>
                <a:spcPts val="1000"/>
              </a:spcBef>
              <a:spcAft>
                <a:spcPts val="0"/>
              </a:spcAft>
              <a:buNone/>
              <a:defRPr sz="1100"/>
            </a:lvl7pPr>
            <a:lvl8pPr lvl="7" rtl="0" algn="r">
              <a:spcBef>
                <a:spcPts val="1000"/>
              </a:spcBef>
              <a:spcAft>
                <a:spcPts val="0"/>
              </a:spcAft>
              <a:buNone/>
              <a:defRPr sz="1100"/>
            </a:lvl8pPr>
            <a:lvl9pPr lvl="8" rtl="0" algn="r">
              <a:spcBef>
                <a:spcPts val="1000"/>
              </a:spcBef>
              <a:spcAft>
                <a:spcPts val="1000"/>
              </a:spcAft>
              <a:buNone/>
              <a:defRPr sz="1100"/>
            </a:lvl9pPr>
          </a:lstStyle>
          <a:p/>
        </p:txBody>
      </p:sp>
      <p:sp>
        <p:nvSpPr>
          <p:cNvPr id="455" name="Google Shape;455;p37"/>
          <p:cNvSpPr txBox="1"/>
          <p:nvPr>
            <p:ph idx="8" type="title"/>
          </p:nvPr>
        </p:nvSpPr>
        <p:spPr>
          <a:xfrm>
            <a:off x="717525" y="650100"/>
            <a:ext cx="7461600" cy="469200"/>
          </a:xfrm>
          <a:prstGeom prst="rect">
            <a:avLst/>
          </a:prstGeom>
        </p:spPr>
        <p:txBody>
          <a:bodyPr anchorCtr="0" anchor="t" bIns="0" lIns="91425" spcFirstLastPara="1" rIns="91425" wrap="square" tIns="91425">
            <a:noAutofit/>
          </a:bodyPr>
          <a:lstStyle>
            <a:lvl1pPr lvl="0" rtl="0">
              <a:spcBef>
                <a:spcPts val="0"/>
              </a:spcBef>
              <a:spcAft>
                <a:spcPts val="0"/>
              </a:spcAft>
              <a:buSzPts val="2400"/>
              <a:buNone/>
              <a:defRPr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456" name="Google Shape;456;p37"/>
          <p:cNvSpPr txBox="1"/>
          <p:nvPr>
            <p:ph idx="9" type="subTitle"/>
          </p:nvPr>
        </p:nvSpPr>
        <p:spPr>
          <a:xfrm>
            <a:off x="717525" y="404250"/>
            <a:ext cx="2634300" cy="245700"/>
          </a:xfrm>
          <a:prstGeom prst="rect">
            <a:avLst/>
          </a:prstGeom>
        </p:spPr>
        <p:txBody>
          <a:bodyPr anchorCtr="0" anchor="ctr" bIns="91425" lIns="91425" spcFirstLastPara="1" rIns="91425" wrap="square" tIns="91425">
            <a:noAutofit/>
          </a:bodyPr>
          <a:lstStyle>
            <a:lvl1pPr lvl="0" rtl="0">
              <a:spcBef>
                <a:spcPts val="0"/>
              </a:spcBef>
              <a:spcAft>
                <a:spcPts val="0"/>
              </a:spcAft>
              <a:buNone/>
              <a:defRPr>
                <a:solidFill>
                  <a:schemeClr val="accent1"/>
                </a:solidFill>
                <a:latin typeface="Rubik Medium"/>
                <a:ea typeface="Rubik Medium"/>
                <a:cs typeface="Rubik Medium"/>
                <a:sym typeface="Rubik Medium"/>
              </a:defRPr>
            </a:lvl1pPr>
            <a:lvl2pPr lvl="1" rtl="0">
              <a:spcBef>
                <a:spcPts val="0"/>
              </a:spcBef>
              <a:spcAft>
                <a:spcPts val="0"/>
              </a:spcAft>
              <a:buNone/>
              <a:defRPr/>
            </a:lvl2pPr>
            <a:lvl3pPr lvl="2" rtl="0">
              <a:spcBef>
                <a:spcPts val="1000"/>
              </a:spcBef>
              <a:spcAft>
                <a:spcPts val="0"/>
              </a:spcAft>
              <a:buNone/>
              <a:defRPr/>
            </a:lvl3pPr>
            <a:lvl4pPr lvl="3" rtl="0">
              <a:spcBef>
                <a:spcPts val="1000"/>
              </a:spcBef>
              <a:spcAft>
                <a:spcPts val="0"/>
              </a:spcAft>
              <a:buNone/>
              <a:defRPr/>
            </a:lvl4pPr>
            <a:lvl5pPr lvl="4" rtl="0">
              <a:spcBef>
                <a:spcPts val="1000"/>
              </a:spcBef>
              <a:spcAft>
                <a:spcPts val="0"/>
              </a:spcAft>
              <a:buNone/>
              <a:defRPr/>
            </a:lvl5pPr>
            <a:lvl6pPr lvl="5" rtl="0">
              <a:spcBef>
                <a:spcPts val="1000"/>
              </a:spcBef>
              <a:spcAft>
                <a:spcPts val="0"/>
              </a:spcAft>
              <a:buNone/>
              <a:defRPr/>
            </a:lvl6pPr>
            <a:lvl7pPr lvl="6" rtl="0">
              <a:spcBef>
                <a:spcPts val="1000"/>
              </a:spcBef>
              <a:spcAft>
                <a:spcPts val="0"/>
              </a:spcAft>
              <a:buNone/>
              <a:defRPr/>
            </a:lvl7pPr>
            <a:lvl8pPr lvl="7" rtl="0">
              <a:spcBef>
                <a:spcPts val="1000"/>
              </a:spcBef>
              <a:spcAft>
                <a:spcPts val="0"/>
              </a:spcAft>
              <a:buNone/>
              <a:defRPr/>
            </a:lvl8pPr>
            <a:lvl9pPr lvl="8" rtl="0">
              <a:spcBef>
                <a:spcPts val="1000"/>
              </a:spcBef>
              <a:spcAft>
                <a:spcPts val="1000"/>
              </a:spcAft>
              <a:buNone/>
              <a:defRPr/>
            </a:lvl9pPr>
          </a:lstStyle>
          <a:p/>
        </p:txBody>
      </p:sp>
      <p:pic>
        <p:nvPicPr>
          <p:cNvPr id="457" name="Google Shape;457;p37"/>
          <p:cNvPicPr preferRelativeResize="0"/>
          <p:nvPr/>
        </p:nvPicPr>
        <p:blipFill>
          <a:blip r:embed="rId2">
            <a:alphaModFix/>
          </a:blip>
          <a:stretch>
            <a:fillRect/>
          </a:stretch>
        </p:blipFill>
        <p:spPr>
          <a:xfrm>
            <a:off x="7269911" y="4702750"/>
            <a:ext cx="1429789" cy="400325"/>
          </a:xfrm>
          <a:prstGeom prst="rect">
            <a:avLst/>
          </a:prstGeom>
          <a:noFill/>
          <a:ln>
            <a:noFill/>
          </a:ln>
        </p:spPr>
      </p:pic>
      <p:sp>
        <p:nvSpPr>
          <p:cNvPr id="458" name="Google Shape;458;p37"/>
          <p:cNvSpPr/>
          <p:nvPr/>
        </p:nvSpPr>
        <p:spPr>
          <a:xfrm>
            <a:off x="8759800" y="0"/>
            <a:ext cx="385200" cy="5143500"/>
          </a:xfrm>
          <a:prstGeom prst="rect">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37"/>
          <p:cNvSpPr/>
          <p:nvPr/>
        </p:nvSpPr>
        <p:spPr>
          <a:xfrm>
            <a:off x="8839450" y="4736475"/>
            <a:ext cx="225900" cy="2259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37"/>
          <p:cNvSpPr txBox="1"/>
          <p:nvPr>
            <p:ph idx="12" type="sldNum"/>
          </p:nvPr>
        </p:nvSpPr>
        <p:spPr>
          <a:xfrm>
            <a:off x="8837554" y="4726575"/>
            <a:ext cx="225900" cy="245700"/>
          </a:xfrm>
          <a:prstGeom prst="rect">
            <a:avLst/>
          </a:prstGeom>
        </p:spPr>
        <p:txBody>
          <a:bodyPr anchorCtr="0" anchor="ctr" bIns="0" lIns="0" spcFirstLastPara="1" rIns="0" wrap="square" tIns="0">
            <a:noAutofit/>
          </a:bodyPr>
          <a:lstStyle>
            <a:lvl1pPr lvl="0" rtl="0" algn="ctr">
              <a:buNone/>
              <a:defRPr sz="800">
                <a:solidFill>
                  <a:srgbClr val="FFFFFF"/>
                </a:solidFill>
                <a:latin typeface="Rubik"/>
                <a:ea typeface="Rubik"/>
                <a:cs typeface="Rubik"/>
                <a:sym typeface="Rubik"/>
              </a:defRPr>
            </a:lvl1pPr>
            <a:lvl2pPr lvl="1" rtl="0" algn="ctr">
              <a:buNone/>
              <a:defRPr sz="800">
                <a:solidFill>
                  <a:srgbClr val="FFFFFF"/>
                </a:solidFill>
                <a:latin typeface="Rubik"/>
                <a:ea typeface="Rubik"/>
                <a:cs typeface="Rubik"/>
                <a:sym typeface="Rubik"/>
              </a:defRPr>
            </a:lvl2pPr>
            <a:lvl3pPr lvl="2" rtl="0" algn="ctr">
              <a:buNone/>
              <a:defRPr sz="800">
                <a:solidFill>
                  <a:srgbClr val="FFFFFF"/>
                </a:solidFill>
                <a:latin typeface="Rubik"/>
                <a:ea typeface="Rubik"/>
                <a:cs typeface="Rubik"/>
                <a:sym typeface="Rubik"/>
              </a:defRPr>
            </a:lvl3pPr>
            <a:lvl4pPr lvl="3" rtl="0" algn="ctr">
              <a:buNone/>
              <a:defRPr sz="800">
                <a:solidFill>
                  <a:srgbClr val="FFFFFF"/>
                </a:solidFill>
                <a:latin typeface="Rubik"/>
                <a:ea typeface="Rubik"/>
                <a:cs typeface="Rubik"/>
                <a:sym typeface="Rubik"/>
              </a:defRPr>
            </a:lvl4pPr>
            <a:lvl5pPr lvl="4" rtl="0" algn="ctr">
              <a:buNone/>
              <a:defRPr sz="800">
                <a:solidFill>
                  <a:srgbClr val="FFFFFF"/>
                </a:solidFill>
                <a:latin typeface="Rubik"/>
                <a:ea typeface="Rubik"/>
                <a:cs typeface="Rubik"/>
                <a:sym typeface="Rubik"/>
              </a:defRPr>
            </a:lvl5pPr>
            <a:lvl6pPr lvl="5" rtl="0" algn="ctr">
              <a:buNone/>
              <a:defRPr sz="800">
                <a:solidFill>
                  <a:srgbClr val="FFFFFF"/>
                </a:solidFill>
                <a:latin typeface="Rubik"/>
                <a:ea typeface="Rubik"/>
                <a:cs typeface="Rubik"/>
                <a:sym typeface="Rubik"/>
              </a:defRPr>
            </a:lvl6pPr>
            <a:lvl7pPr lvl="6" rtl="0" algn="ctr">
              <a:buNone/>
              <a:defRPr sz="800">
                <a:solidFill>
                  <a:srgbClr val="FFFFFF"/>
                </a:solidFill>
                <a:latin typeface="Rubik"/>
                <a:ea typeface="Rubik"/>
                <a:cs typeface="Rubik"/>
                <a:sym typeface="Rubik"/>
              </a:defRPr>
            </a:lvl7pPr>
            <a:lvl8pPr lvl="7" rtl="0" algn="ctr">
              <a:buNone/>
              <a:defRPr sz="800">
                <a:solidFill>
                  <a:srgbClr val="FFFFFF"/>
                </a:solidFill>
                <a:latin typeface="Rubik"/>
                <a:ea typeface="Rubik"/>
                <a:cs typeface="Rubik"/>
                <a:sym typeface="Rubik"/>
              </a:defRPr>
            </a:lvl8pPr>
            <a:lvl9pPr lvl="8" rtl="0" algn="ctr">
              <a:buNone/>
              <a:defRPr sz="800">
                <a:solidFill>
                  <a:srgbClr val="FFFFFF"/>
                </a:solidFill>
                <a:latin typeface="Rubik"/>
                <a:ea typeface="Rubik"/>
                <a:cs typeface="Rubik"/>
                <a:sym typeface="Rubik"/>
              </a:defRPr>
            </a:lvl9pPr>
          </a:lstStyle>
          <a:p>
            <a:pPr indent="0" lvl="0" marL="0" rtl="0" algn="ctr">
              <a:spcBef>
                <a:spcPts val="0"/>
              </a:spcBef>
              <a:spcAft>
                <a:spcPts val="0"/>
              </a:spcAft>
              <a:buNone/>
            </a:pPr>
            <a:fld id="{00000000-1234-1234-1234-123412341234}" type="slidenum">
              <a:rPr lang="en-GB"/>
              <a:t>‹#›</a:t>
            </a:fld>
            <a:endParaRPr/>
          </a:p>
        </p:txBody>
      </p:sp>
      <p:sp>
        <p:nvSpPr>
          <p:cNvPr id="461" name="Google Shape;461;p37"/>
          <p:cNvSpPr txBox="1"/>
          <p:nvPr/>
        </p:nvSpPr>
        <p:spPr>
          <a:xfrm rot="5393271">
            <a:off x="7341143" y="1458325"/>
            <a:ext cx="3218706"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solidFill>
                  <a:schemeClr val="dk1"/>
                </a:solidFill>
                <a:latin typeface="Rubik SemiBold"/>
                <a:ea typeface="Rubik SemiBold"/>
                <a:cs typeface="Rubik SemiBold"/>
                <a:sym typeface="Rubik SemiBold"/>
              </a:rPr>
              <a:t>Nordcloud  confidential  |  </a:t>
            </a:r>
            <a:r>
              <a:rPr lang="en-GB" sz="900">
                <a:solidFill>
                  <a:schemeClr val="dk1"/>
                </a:solidFill>
                <a:latin typeface="Rubik Light"/>
                <a:ea typeface="Rubik Light"/>
                <a:cs typeface="Rubik Light"/>
                <a:sym typeface="Rubik Light"/>
              </a:rPr>
              <a:t>Internal use only</a:t>
            </a:r>
            <a:endParaRPr sz="900">
              <a:solidFill>
                <a:schemeClr val="dk1"/>
              </a:solidFill>
              <a:latin typeface="Rubik Light"/>
              <a:ea typeface="Rubik Light"/>
              <a:cs typeface="Rubik Light"/>
              <a:sym typeface="Rubik Light"/>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SLIDE">
  <p:cSld name="TITLE_ONLY_1_2_1_1_1_1_1_1">
    <p:bg>
      <p:bgPr>
        <a:solidFill>
          <a:srgbClr val="FFFFFF"/>
        </a:solidFill>
      </p:bgPr>
    </p:bg>
    <p:spTree>
      <p:nvGrpSpPr>
        <p:cNvPr id="462" name="Shape 462"/>
        <p:cNvGrpSpPr/>
        <p:nvPr/>
      </p:nvGrpSpPr>
      <p:grpSpPr>
        <a:xfrm>
          <a:off x="0" y="0"/>
          <a:ext cx="0" cy="0"/>
          <a:chOff x="0" y="0"/>
          <a:chExt cx="0" cy="0"/>
        </a:xfrm>
      </p:grpSpPr>
      <p:sp>
        <p:nvSpPr>
          <p:cNvPr id="463" name="Google Shape;463;p38"/>
          <p:cNvSpPr/>
          <p:nvPr/>
        </p:nvSpPr>
        <p:spPr>
          <a:xfrm>
            <a:off x="-50" y="2620624"/>
            <a:ext cx="9144092" cy="2522832"/>
          </a:xfrm>
          <a:custGeom>
            <a:rect b="b" l="l" r="r" t="t"/>
            <a:pathLst>
              <a:path extrusionOk="0" h="70881" w="282858">
                <a:moveTo>
                  <a:pt x="57528" y="1"/>
                </a:moveTo>
                <a:cubicBezTo>
                  <a:pt x="37107" y="1"/>
                  <a:pt x="17867" y="6326"/>
                  <a:pt x="1" y="16029"/>
                </a:cubicBezTo>
                <a:lnTo>
                  <a:pt x="1" y="70881"/>
                </a:lnTo>
                <a:lnTo>
                  <a:pt x="282857" y="70881"/>
                </a:lnTo>
                <a:lnTo>
                  <a:pt x="282857" y="53831"/>
                </a:lnTo>
                <a:cubicBezTo>
                  <a:pt x="276183" y="53941"/>
                  <a:pt x="269511" y="54030"/>
                  <a:pt x="262852" y="54030"/>
                </a:cubicBezTo>
                <a:cubicBezTo>
                  <a:pt x="230491" y="54030"/>
                  <a:pt x="198425" y="51930"/>
                  <a:pt x="167736" y="39913"/>
                </a:cubicBezTo>
                <a:cubicBezTo>
                  <a:pt x="131005" y="25530"/>
                  <a:pt x="101025" y="967"/>
                  <a:pt x="59794" y="27"/>
                </a:cubicBezTo>
                <a:cubicBezTo>
                  <a:pt x="59037" y="10"/>
                  <a:pt x="58282" y="1"/>
                  <a:pt x="5752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38"/>
          <p:cNvSpPr/>
          <p:nvPr/>
        </p:nvSpPr>
        <p:spPr>
          <a:xfrm>
            <a:off x="-50" y="3458050"/>
            <a:ext cx="1787234" cy="1685448"/>
          </a:xfrm>
          <a:custGeom>
            <a:rect b="b" l="l" r="r" t="t"/>
            <a:pathLst>
              <a:path extrusionOk="0" h="52020" w="57091">
                <a:moveTo>
                  <a:pt x="167" y="14181"/>
                </a:moveTo>
                <a:cubicBezTo>
                  <a:pt x="845" y="14181"/>
                  <a:pt x="14859" y="1"/>
                  <a:pt x="24658" y="18574"/>
                </a:cubicBezTo>
                <a:cubicBezTo>
                  <a:pt x="34457" y="37160"/>
                  <a:pt x="57090" y="28040"/>
                  <a:pt x="50840" y="52019"/>
                </a:cubicBezTo>
                <a:lnTo>
                  <a:pt x="0" y="52019"/>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38"/>
          <p:cNvSpPr txBox="1"/>
          <p:nvPr>
            <p:ph type="title"/>
          </p:nvPr>
        </p:nvSpPr>
        <p:spPr>
          <a:xfrm>
            <a:off x="4924175" y="1816125"/>
            <a:ext cx="3542100" cy="7245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3000"/>
              <a:buNone/>
              <a:defRPr sz="3000"/>
            </a:lvl1pPr>
            <a:lvl2pPr lvl="1" rtl="0" algn="ctr">
              <a:spcBef>
                <a:spcPts val="0"/>
              </a:spcBef>
              <a:spcAft>
                <a:spcPts val="0"/>
              </a:spcAft>
              <a:buSzPts val="4000"/>
              <a:buNone/>
              <a:defRPr sz="4000"/>
            </a:lvl2pPr>
            <a:lvl3pPr lvl="2" rtl="0" algn="ctr">
              <a:spcBef>
                <a:spcPts val="0"/>
              </a:spcBef>
              <a:spcAft>
                <a:spcPts val="0"/>
              </a:spcAft>
              <a:buSzPts val="4000"/>
              <a:buNone/>
              <a:defRPr sz="4000"/>
            </a:lvl3pPr>
            <a:lvl4pPr lvl="3" rtl="0" algn="ctr">
              <a:spcBef>
                <a:spcPts val="0"/>
              </a:spcBef>
              <a:spcAft>
                <a:spcPts val="0"/>
              </a:spcAft>
              <a:buSzPts val="4000"/>
              <a:buNone/>
              <a:defRPr sz="4000"/>
            </a:lvl4pPr>
            <a:lvl5pPr lvl="4" rtl="0" algn="ctr">
              <a:spcBef>
                <a:spcPts val="0"/>
              </a:spcBef>
              <a:spcAft>
                <a:spcPts val="0"/>
              </a:spcAft>
              <a:buSzPts val="4000"/>
              <a:buNone/>
              <a:defRPr sz="4000"/>
            </a:lvl5pPr>
            <a:lvl6pPr lvl="5" rtl="0" algn="ctr">
              <a:spcBef>
                <a:spcPts val="0"/>
              </a:spcBef>
              <a:spcAft>
                <a:spcPts val="0"/>
              </a:spcAft>
              <a:buSzPts val="4000"/>
              <a:buNone/>
              <a:defRPr sz="4000"/>
            </a:lvl6pPr>
            <a:lvl7pPr lvl="6" rtl="0" algn="ctr">
              <a:spcBef>
                <a:spcPts val="0"/>
              </a:spcBef>
              <a:spcAft>
                <a:spcPts val="0"/>
              </a:spcAft>
              <a:buSzPts val="4000"/>
              <a:buNone/>
              <a:defRPr sz="4000"/>
            </a:lvl7pPr>
            <a:lvl8pPr lvl="7" rtl="0" algn="ctr">
              <a:spcBef>
                <a:spcPts val="0"/>
              </a:spcBef>
              <a:spcAft>
                <a:spcPts val="0"/>
              </a:spcAft>
              <a:buSzPts val="4000"/>
              <a:buNone/>
              <a:defRPr sz="4000"/>
            </a:lvl8pPr>
            <a:lvl9pPr lvl="8" rtl="0" algn="ctr">
              <a:spcBef>
                <a:spcPts val="0"/>
              </a:spcBef>
              <a:spcAft>
                <a:spcPts val="0"/>
              </a:spcAft>
              <a:buSzPts val="4000"/>
              <a:buNone/>
              <a:defRPr sz="4000"/>
            </a:lvl9pPr>
          </a:lstStyle>
          <a:p/>
        </p:txBody>
      </p:sp>
      <p:sp>
        <p:nvSpPr>
          <p:cNvPr id="466" name="Google Shape;466;p38"/>
          <p:cNvSpPr txBox="1"/>
          <p:nvPr>
            <p:ph idx="1" type="subTitle"/>
          </p:nvPr>
        </p:nvSpPr>
        <p:spPr>
          <a:xfrm>
            <a:off x="4924175" y="2620625"/>
            <a:ext cx="3104100" cy="9891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400">
                <a:latin typeface="Rubik Light"/>
                <a:ea typeface="Rubik Light"/>
                <a:cs typeface="Rubik Light"/>
                <a:sym typeface="Rubik Light"/>
              </a:defRPr>
            </a:lvl1pPr>
            <a:lvl2pPr lvl="1" rtl="0" algn="ctr">
              <a:spcBef>
                <a:spcPts val="1000"/>
              </a:spcBef>
              <a:spcAft>
                <a:spcPts val="0"/>
              </a:spcAft>
              <a:buNone/>
              <a:defRPr sz="1400"/>
            </a:lvl2pPr>
            <a:lvl3pPr lvl="2" rtl="0" algn="ctr">
              <a:spcBef>
                <a:spcPts val="1000"/>
              </a:spcBef>
              <a:spcAft>
                <a:spcPts val="0"/>
              </a:spcAft>
              <a:buNone/>
              <a:defRPr sz="1400"/>
            </a:lvl3pPr>
            <a:lvl4pPr lvl="3" rtl="0" algn="ctr">
              <a:spcBef>
                <a:spcPts val="1000"/>
              </a:spcBef>
              <a:spcAft>
                <a:spcPts val="0"/>
              </a:spcAft>
              <a:buNone/>
              <a:defRPr sz="1400"/>
            </a:lvl4pPr>
            <a:lvl5pPr lvl="4" rtl="0" algn="ctr">
              <a:spcBef>
                <a:spcPts val="1000"/>
              </a:spcBef>
              <a:spcAft>
                <a:spcPts val="0"/>
              </a:spcAft>
              <a:buNone/>
              <a:defRPr sz="1400"/>
            </a:lvl5pPr>
            <a:lvl6pPr lvl="5" rtl="0" algn="ctr">
              <a:spcBef>
                <a:spcPts val="1000"/>
              </a:spcBef>
              <a:spcAft>
                <a:spcPts val="0"/>
              </a:spcAft>
              <a:buNone/>
              <a:defRPr sz="1400"/>
            </a:lvl6pPr>
            <a:lvl7pPr lvl="6" rtl="0" algn="ctr">
              <a:spcBef>
                <a:spcPts val="1000"/>
              </a:spcBef>
              <a:spcAft>
                <a:spcPts val="0"/>
              </a:spcAft>
              <a:buNone/>
              <a:defRPr sz="1400"/>
            </a:lvl7pPr>
            <a:lvl8pPr lvl="7" rtl="0" algn="ctr">
              <a:spcBef>
                <a:spcPts val="1000"/>
              </a:spcBef>
              <a:spcAft>
                <a:spcPts val="0"/>
              </a:spcAft>
              <a:buNone/>
              <a:defRPr sz="1400"/>
            </a:lvl8pPr>
            <a:lvl9pPr lvl="8" rtl="0" algn="ctr">
              <a:spcBef>
                <a:spcPts val="1000"/>
              </a:spcBef>
              <a:spcAft>
                <a:spcPts val="1000"/>
              </a:spcAft>
              <a:buNone/>
              <a:defRPr sz="1400"/>
            </a:lvl9pPr>
          </a:lstStyle>
          <a:p/>
        </p:txBody>
      </p:sp>
      <p:pic>
        <p:nvPicPr>
          <p:cNvPr id="467" name="Google Shape;467;p38"/>
          <p:cNvPicPr preferRelativeResize="0"/>
          <p:nvPr/>
        </p:nvPicPr>
        <p:blipFill rotWithShape="1">
          <a:blip r:embed="rId2">
            <a:alphaModFix/>
          </a:blip>
          <a:srcRect b="0" l="16334" r="16334" t="0"/>
          <a:stretch/>
        </p:blipFill>
        <p:spPr>
          <a:xfrm>
            <a:off x="452950" y="281025"/>
            <a:ext cx="3884575" cy="3237425"/>
          </a:xfrm>
          <a:prstGeom prst="rect">
            <a:avLst/>
          </a:prstGeom>
          <a:noFill/>
          <a:ln>
            <a:noFill/>
          </a:ln>
        </p:spPr>
      </p:pic>
      <p:pic>
        <p:nvPicPr>
          <p:cNvPr id="468" name="Google Shape;468;p38"/>
          <p:cNvPicPr preferRelativeResize="0"/>
          <p:nvPr/>
        </p:nvPicPr>
        <p:blipFill>
          <a:blip r:embed="rId3">
            <a:alphaModFix/>
          </a:blip>
          <a:stretch>
            <a:fillRect/>
          </a:stretch>
        </p:blipFill>
        <p:spPr>
          <a:xfrm>
            <a:off x="7269911" y="4702750"/>
            <a:ext cx="1429789" cy="400325"/>
          </a:xfrm>
          <a:prstGeom prst="rect">
            <a:avLst/>
          </a:prstGeom>
          <a:noFill/>
          <a:ln>
            <a:noFill/>
          </a:ln>
        </p:spPr>
      </p:pic>
      <p:sp>
        <p:nvSpPr>
          <p:cNvPr id="469" name="Google Shape;469;p38"/>
          <p:cNvSpPr/>
          <p:nvPr/>
        </p:nvSpPr>
        <p:spPr>
          <a:xfrm>
            <a:off x="8759800" y="0"/>
            <a:ext cx="385200" cy="5143500"/>
          </a:xfrm>
          <a:prstGeom prst="rect">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38"/>
          <p:cNvSpPr/>
          <p:nvPr/>
        </p:nvSpPr>
        <p:spPr>
          <a:xfrm>
            <a:off x="8839450" y="4736475"/>
            <a:ext cx="225900" cy="2259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38"/>
          <p:cNvSpPr txBox="1"/>
          <p:nvPr>
            <p:ph idx="12" type="sldNum"/>
          </p:nvPr>
        </p:nvSpPr>
        <p:spPr>
          <a:xfrm>
            <a:off x="8837554" y="4726575"/>
            <a:ext cx="225900" cy="245700"/>
          </a:xfrm>
          <a:prstGeom prst="rect">
            <a:avLst/>
          </a:prstGeom>
        </p:spPr>
        <p:txBody>
          <a:bodyPr anchorCtr="0" anchor="ctr" bIns="0" lIns="0" spcFirstLastPara="1" rIns="0" wrap="square" tIns="0">
            <a:noAutofit/>
          </a:bodyPr>
          <a:lstStyle>
            <a:lvl1pPr lvl="0" rtl="0" algn="ctr">
              <a:buNone/>
              <a:defRPr sz="800">
                <a:solidFill>
                  <a:srgbClr val="FFFFFF"/>
                </a:solidFill>
                <a:latin typeface="Rubik"/>
                <a:ea typeface="Rubik"/>
                <a:cs typeface="Rubik"/>
                <a:sym typeface="Rubik"/>
              </a:defRPr>
            </a:lvl1pPr>
            <a:lvl2pPr lvl="1" rtl="0" algn="ctr">
              <a:buNone/>
              <a:defRPr sz="800">
                <a:solidFill>
                  <a:srgbClr val="FFFFFF"/>
                </a:solidFill>
                <a:latin typeface="Rubik"/>
                <a:ea typeface="Rubik"/>
                <a:cs typeface="Rubik"/>
                <a:sym typeface="Rubik"/>
              </a:defRPr>
            </a:lvl2pPr>
            <a:lvl3pPr lvl="2" rtl="0" algn="ctr">
              <a:buNone/>
              <a:defRPr sz="800">
                <a:solidFill>
                  <a:srgbClr val="FFFFFF"/>
                </a:solidFill>
                <a:latin typeface="Rubik"/>
                <a:ea typeface="Rubik"/>
                <a:cs typeface="Rubik"/>
                <a:sym typeface="Rubik"/>
              </a:defRPr>
            </a:lvl3pPr>
            <a:lvl4pPr lvl="3" rtl="0" algn="ctr">
              <a:buNone/>
              <a:defRPr sz="800">
                <a:solidFill>
                  <a:srgbClr val="FFFFFF"/>
                </a:solidFill>
                <a:latin typeface="Rubik"/>
                <a:ea typeface="Rubik"/>
                <a:cs typeface="Rubik"/>
                <a:sym typeface="Rubik"/>
              </a:defRPr>
            </a:lvl4pPr>
            <a:lvl5pPr lvl="4" rtl="0" algn="ctr">
              <a:buNone/>
              <a:defRPr sz="800">
                <a:solidFill>
                  <a:srgbClr val="FFFFFF"/>
                </a:solidFill>
                <a:latin typeface="Rubik"/>
                <a:ea typeface="Rubik"/>
                <a:cs typeface="Rubik"/>
                <a:sym typeface="Rubik"/>
              </a:defRPr>
            </a:lvl5pPr>
            <a:lvl6pPr lvl="5" rtl="0" algn="ctr">
              <a:buNone/>
              <a:defRPr sz="800">
                <a:solidFill>
                  <a:srgbClr val="FFFFFF"/>
                </a:solidFill>
                <a:latin typeface="Rubik"/>
                <a:ea typeface="Rubik"/>
                <a:cs typeface="Rubik"/>
                <a:sym typeface="Rubik"/>
              </a:defRPr>
            </a:lvl6pPr>
            <a:lvl7pPr lvl="6" rtl="0" algn="ctr">
              <a:buNone/>
              <a:defRPr sz="800">
                <a:solidFill>
                  <a:srgbClr val="FFFFFF"/>
                </a:solidFill>
                <a:latin typeface="Rubik"/>
                <a:ea typeface="Rubik"/>
                <a:cs typeface="Rubik"/>
                <a:sym typeface="Rubik"/>
              </a:defRPr>
            </a:lvl7pPr>
            <a:lvl8pPr lvl="7" rtl="0" algn="ctr">
              <a:buNone/>
              <a:defRPr sz="800">
                <a:solidFill>
                  <a:srgbClr val="FFFFFF"/>
                </a:solidFill>
                <a:latin typeface="Rubik"/>
                <a:ea typeface="Rubik"/>
                <a:cs typeface="Rubik"/>
                <a:sym typeface="Rubik"/>
              </a:defRPr>
            </a:lvl8pPr>
            <a:lvl9pPr lvl="8" rtl="0" algn="ctr">
              <a:buNone/>
              <a:defRPr sz="800">
                <a:solidFill>
                  <a:srgbClr val="FFFFFF"/>
                </a:solidFill>
                <a:latin typeface="Rubik"/>
                <a:ea typeface="Rubik"/>
                <a:cs typeface="Rubik"/>
                <a:sym typeface="Rubik"/>
              </a:defRPr>
            </a:lvl9pPr>
          </a:lstStyle>
          <a:p>
            <a:pPr indent="0" lvl="0" marL="0" rtl="0" algn="ctr">
              <a:spcBef>
                <a:spcPts val="0"/>
              </a:spcBef>
              <a:spcAft>
                <a:spcPts val="0"/>
              </a:spcAft>
              <a:buNone/>
            </a:pPr>
            <a:fld id="{00000000-1234-1234-1234-123412341234}" type="slidenum">
              <a:rPr lang="en-GB"/>
              <a:t>‹#›</a:t>
            </a:fld>
            <a:endParaRPr/>
          </a:p>
        </p:txBody>
      </p:sp>
      <p:sp>
        <p:nvSpPr>
          <p:cNvPr id="472" name="Google Shape;472;p38"/>
          <p:cNvSpPr txBox="1"/>
          <p:nvPr/>
        </p:nvSpPr>
        <p:spPr>
          <a:xfrm rot="5393271">
            <a:off x="7341143" y="1458325"/>
            <a:ext cx="3218706"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solidFill>
                  <a:schemeClr val="dk1"/>
                </a:solidFill>
                <a:latin typeface="Rubik SemiBold"/>
                <a:ea typeface="Rubik SemiBold"/>
                <a:cs typeface="Rubik SemiBold"/>
                <a:sym typeface="Rubik SemiBold"/>
              </a:rPr>
              <a:t>Nordcloud  confidential  |  </a:t>
            </a:r>
            <a:r>
              <a:rPr lang="en-GB" sz="900">
                <a:solidFill>
                  <a:schemeClr val="dk1"/>
                </a:solidFill>
                <a:latin typeface="Rubik Light"/>
                <a:ea typeface="Rubik Light"/>
                <a:cs typeface="Rubik Light"/>
                <a:sym typeface="Rubik Light"/>
              </a:rPr>
              <a:t>Internal use only</a:t>
            </a:r>
            <a:endParaRPr sz="900">
              <a:solidFill>
                <a:schemeClr val="dk1"/>
              </a:solidFill>
              <a:latin typeface="Rubik Light"/>
              <a:ea typeface="Rubik Light"/>
              <a:cs typeface="Rubik Light"/>
              <a:sym typeface="Rubik Light"/>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DESIGN" type="blank">
  <p:cSld name="BLANK">
    <p:spTree>
      <p:nvGrpSpPr>
        <p:cNvPr id="473" name="Shape 473"/>
        <p:cNvGrpSpPr/>
        <p:nvPr/>
      </p:nvGrpSpPr>
      <p:grpSpPr>
        <a:xfrm>
          <a:off x="0" y="0"/>
          <a:ext cx="0" cy="0"/>
          <a:chOff x="0" y="0"/>
          <a:chExt cx="0" cy="0"/>
        </a:xfrm>
      </p:grpSpPr>
      <p:sp>
        <p:nvSpPr>
          <p:cNvPr id="474" name="Google Shape;474;p39"/>
          <p:cNvSpPr txBox="1"/>
          <p:nvPr>
            <p:ph type="title"/>
          </p:nvPr>
        </p:nvSpPr>
        <p:spPr>
          <a:xfrm>
            <a:off x="717525" y="650100"/>
            <a:ext cx="7461600" cy="469200"/>
          </a:xfrm>
          <a:prstGeom prst="rect">
            <a:avLst/>
          </a:prstGeom>
        </p:spPr>
        <p:txBody>
          <a:bodyPr anchorCtr="0" anchor="t" bIns="0" lIns="91425" spcFirstLastPara="1" rIns="91425" wrap="square" tIns="91425">
            <a:noAutofit/>
          </a:bodyPr>
          <a:lstStyle>
            <a:lvl1pPr lvl="0" rtl="0">
              <a:spcBef>
                <a:spcPts val="0"/>
              </a:spcBef>
              <a:spcAft>
                <a:spcPts val="0"/>
              </a:spcAft>
              <a:buSzPts val="2400"/>
              <a:buNone/>
              <a:defRPr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475" name="Google Shape;475;p39"/>
          <p:cNvSpPr txBox="1"/>
          <p:nvPr>
            <p:ph idx="1" type="subTitle"/>
          </p:nvPr>
        </p:nvSpPr>
        <p:spPr>
          <a:xfrm>
            <a:off x="717525" y="404250"/>
            <a:ext cx="2634300" cy="245700"/>
          </a:xfrm>
          <a:prstGeom prst="rect">
            <a:avLst/>
          </a:prstGeom>
        </p:spPr>
        <p:txBody>
          <a:bodyPr anchorCtr="0" anchor="ctr" bIns="91425" lIns="91425" spcFirstLastPara="1" rIns="91425" wrap="square" tIns="91425">
            <a:noAutofit/>
          </a:bodyPr>
          <a:lstStyle>
            <a:lvl1pPr lvl="0" rtl="0">
              <a:spcBef>
                <a:spcPts val="0"/>
              </a:spcBef>
              <a:spcAft>
                <a:spcPts val="0"/>
              </a:spcAft>
              <a:buNone/>
              <a:defRPr>
                <a:solidFill>
                  <a:schemeClr val="accent1"/>
                </a:solidFill>
                <a:latin typeface="Rubik Medium"/>
                <a:ea typeface="Rubik Medium"/>
                <a:cs typeface="Rubik Medium"/>
                <a:sym typeface="Rubik Medium"/>
              </a:defRPr>
            </a:lvl1pPr>
            <a:lvl2pPr lvl="1" rtl="0">
              <a:spcBef>
                <a:spcPts val="0"/>
              </a:spcBef>
              <a:spcAft>
                <a:spcPts val="0"/>
              </a:spcAft>
              <a:buNone/>
              <a:defRPr/>
            </a:lvl2pPr>
            <a:lvl3pPr lvl="2" rtl="0">
              <a:spcBef>
                <a:spcPts val="1000"/>
              </a:spcBef>
              <a:spcAft>
                <a:spcPts val="0"/>
              </a:spcAft>
              <a:buNone/>
              <a:defRPr/>
            </a:lvl3pPr>
            <a:lvl4pPr lvl="3" rtl="0">
              <a:spcBef>
                <a:spcPts val="1000"/>
              </a:spcBef>
              <a:spcAft>
                <a:spcPts val="0"/>
              </a:spcAft>
              <a:buNone/>
              <a:defRPr/>
            </a:lvl4pPr>
            <a:lvl5pPr lvl="4" rtl="0">
              <a:spcBef>
                <a:spcPts val="1000"/>
              </a:spcBef>
              <a:spcAft>
                <a:spcPts val="0"/>
              </a:spcAft>
              <a:buNone/>
              <a:defRPr/>
            </a:lvl5pPr>
            <a:lvl6pPr lvl="5" rtl="0">
              <a:spcBef>
                <a:spcPts val="1000"/>
              </a:spcBef>
              <a:spcAft>
                <a:spcPts val="0"/>
              </a:spcAft>
              <a:buNone/>
              <a:defRPr/>
            </a:lvl6pPr>
            <a:lvl7pPr lvl="6" rtl="0">
              <a:spcBef>
                <a:spcPts val="1000"/>
              </a:spcBef>
              <a:spcAft>
                <a:spcPts val="0"/>
              </a:spcAft>
              <a:buNone/>
              <a:defRPr/>
            </a:lvl7pPr>
            <a:lvl8pPr lvl="7" rtl="0">
              <a:spcBef>
                <a:spcPts val="1000"/>
              </a:spcBef>
              <a:spcAft>
                <a:spcPts val="0"/>
              </a:spcAft>
              <a:buNone/>
              <a:defRPr/>
            </a:lvl8pPr>
            <a:lvl9pPr lvl="8" rtl="0">
              <a:spcBef>
                <a:spcPts val="1000"/>
              </a:spcBef>
              <a:spcAft>
                <a:spcPts val="1000"/>
              </a:spcAft>
              <a:buNone/>
              <a:defRPr/>
            </a:lvl9pPr>
          </a:lstStyle>
          <a:p/>
        </p:txBody>
      </p:sp>
      <p:pic>
        <p:nvPicPr>
          <p:cNvPr id="476" name="Google Shape;476;p39"/>
          <p:cNvPicPr preferRelativeResize="0"/>
          <p:nvPr/>
        </p:nvPicPr>
        <p:blipFill>
          <a:blip r:embed="rId2">
            <a:alphaModFix/>
          </a:blip>
          <a:stretch>
            <a:fillRect/>
          </a:stretch>
        </p:blipFill>
        <p:spPr>
          <a:xfrm>
            <a:off x="7269911" y="4702750"/>
            <a:ext cx="1429789" cy="400325"/>
          </a:xfrm>
          <a:prstGeom prst="rect">
            <a:avLst/>
          </a:prstGeom>
          <a:noFill/>
          <a:ln>
            <a:noFill/>
          </a:ln>
        </p:spPr>
      </p:pic>
      <p:sp>
        <p:nvSpPr>
          <p:cNvPr id="477" name="Google Shape;477;p39"/>
          <p:cNvSpPr/>
          <p:nvPr/>
        </p:nvSpPr>
        <p:spPr>
          <a:xfrm>
            <a:off x="8759800" y="0"/>
            <a:ext cx="385200" cy="5143500"/>
          </a:xfrm>
          <a:prstGeom prst="rect">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39"/>
          <p:cNvSpPr/>
          <p:nvPr/>
        </p:nvSpPr>
        <p:spPr>
          <a:xfrm>
            <a:off x="8839450" y="4736475"/>
            <a:ext cx="225900" cy="2259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39"/>
          <p:cNvSpPr txBox="1"/>
          <p:nvPr>
            <p:ph idx="12" type="sldNum"/>
          </p:nvPr>
        </p:nvSpPr>
        <p:spPr>
          <a:xfrm>
            <a:off x="8837554" y="4726575"/>
            <a:ext cx="225900" cy="245700"/>
          </a:xfrm>
          <a:prstGeom prst="rect">
            <a:avLst/>
          </a:prstGeom>
        </p:spPr>
        <p:txBody>
          <a:bodyPr anchorCtr="0" anchor="ctr" bIns="0" lIns="0" spcFirstLastPara="1" rIns="0" wrap="square" tIns="0">
            <a:noAutofit/>
          </a:bodyPr>
          <a:lstStyle>
            <a:lvl1pPr lvl="0" rtl="0" algn="ctr">
              <a:buNone/>
              <a:defRPr sz="800">
                <a:solidFill>
                  <a:srgbClr val="FFFFFF"/>
                </a:solidFill>
                <a:latin typeface="Rubik"/>
                <a:ea typeface="Rubik"/>
                <a:cs typeface="Rubik"/>
                <a:sym typeface="Rubik"/>
              </a:defRPr>
            </a:lvl1pPr>
            <a:lvl2pPr lvl="1" rtl="0" algn="ctr">
              <a:buNone/>
              <a:defRPr sz="800">
                <a:solidFill>
                  <a:srgbClr val="FFFFFF"/>
                </a:solidFill>
                <a:latin typeface="Rubik"/>
                <a:ea typeface="Rubik"/>
                <a:cs typeface="Rubik"/>
                <a:sym typeface="Rubik"/>
              </a:defRPr>
            </a:lvl2pPr>
            <a:lvl3pPr lvl="2" rtl="0" algn="ctr">
              <a:buNone/>
              <a:defRPr sz="800">
                <a:solidFill>
                  <a:srgbClr val="FFFFFF"/>
                </a:solidFill>
                <a:latin typeface="Rubik"/>
                <a:ea typeface="Rubik"/>
                <a:cs typeface="Rubik"/>
                <a:sym typeface="Rubik"/>
              </a:defRPr>
            </a:lvl3pPr>
            <a:lvl4pPr lvl="3" rtl="0" algn="ctr">
              <a:buNone/>
              <a:defRPr sz="800">
                <a:solidFill>
                  <a:srgbClr val="FFFFFF"/>
                </a:solidFill>
                <a:latin typeface="Rubik"/>
                <a:ea typeface="Rubik"/>
                <a:cs typeface="Rubik"/>
                <a:sym typeface="Rubik"/>
              </a:defRPr>
            </a:lvl4pPr>
            <a:lvl5pPr lvl="4" rtl="0" algn="ctr">
              <a:buNone/>
              <a:defRPr sz="800">
                <a:solidFill>
                  <a:srgbClr val="FFFFFF"/>
                </a:solidFill>
                <a:latin typeface="Rubik"/>
                <a:ea typeface="Rubik"/>
                <a:cs typeface="Rubik"/>
                <a:sym typeface="Rubik"/>
              </a:defRPr>
            </a:lvl5pPr>
            <a:lvl6pPr lvl="5" rtl="0" algn="ctr">
              <a:buNone/>
              <a:defRPr sz="800">
                <a:solidFill>
                  <a:srgbClr val="FFFFFF"/>
                </a:solidFill>
                <a:latin typeface="Rubik"/>
                <a:ea typeface="Rubik"/>
                <a:cs typeface="Rubik"/>
                <a:sym typeface="Rubik"/>
              </a:defRPr>
            </a:lvl6pPr>
            <a:lvl7pPr lvl="6" rtl="0" algn="ctr">
              <a:buNone/>
              <a:defRPr sz="800">
                <a:solidFill>
                  <a:srgbClr val="FFFFFF"/>
                </a:solidFill>
                <a:latin typeface="Rubik"/>
                <a:ea typeface="Rubik"/>
                <a:cs typeface="Rubik"/>
                <a:sym typeface="Rubik"/>
              </a:defRPr>
            </a:lvl7pPr>
            <a:lvl8pPr lvl="7" rtl="0" algn="ctr">
              <a:buNone/>
              <a:defRPr sz="800">
                <a:solidFill>
                  <a:srgbClr val="FFFFFF"/>
                </a:solidFill>
                <a:latin typeface="Rubik"/>
                <a:ea typeface="Rubik"/>
                <a:cs typeface="Rubik"/>
                <a:sym typeface="Rubik"/>
              </a:defRPr>
            </a:lvl8pPr>
            <a:lvl9pPr lvl="8" rtl="0" algn="ctr">
              <a:buNone/>
              <a:defRPr sz="800">
                <a:solidFill>
                  <a:srgbClr val="FFFFFF"/>
                </a:solidFill>
                <a:latin typeface="Rubik"/>
                <a:ea typeface="Rubik"/>
                <a:cs typeface="Rubik"/>
                <a:sym typeface="Rubik"/>
              </a:defRPr>
            </a:lvl9pPr>
          </a:lstStyle>
          <a:p>
            <a:pPr indent="0" lvl="0" marL="0" rtl="0" algn="ctr">
              <a:spcBef>
                <a:spcPts val="0"/>
              </a:spcBef>
              <a:spcAft>
                <a:spcPts val="0"/>
              </a:spcAft>
              <a:buNone/>
            </a:pPr>
            <a:fld id="{00000000-1234-1234-1234-123412341234}" type="slidenum">
              <a:rPr lang="en-GB"/>
              <a:t>‹#›</a:t>
            </a:fld>
            <a:endParaRPr/>
          </a:p>
        </p:txBody>
      </p:sp>
      <p:sp>
        <p:nvSpPr>
          <p:cNvPr id="480" name="Google Shape;480;p39"/>
          <p:cNvSpPr txBox="1"/>
          <p:nvPr/>
        </p:nvSpPr>
        <p:spPr>
          <a:xfrm rot="5393271">
            <a:off x="7341143" y="1458325"/>
            <a:ext cx="3218706"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solidFill>
                  <a:schemeClr val="dk1"/>
                </a:solidFill>
                <a:latin typeface="Rubik SemiBold"/>
                <a:ea typeface="Rubik SemiBold"/>
                <a:cs typeface="Rubik SemiBold"/>
                <a:sym typeface="Rubik SemiBold"/>
              </a:rPr>
              <a:t>Nordcloud  confidential  |  </a:t>
            </a:r>
            <a:r>
              <a:rPr lang="en-GB" sz="900">
                <a:solidFill>
                  <a:schemeClr val="dk1"/>
                </a:solidFill>
                <a:latin typeface="Rubik Light"/>
                <a:ea typeface="Rubik Light"/>
                <a:cs typeface="Rubik Light"/>
                <a:sym typeface="Rubik Light"/>
              </a:rPr>
              <a:t>Internal use only</a:t>
            </a:r>
            <a:endParaRPr sz="900">
              <a:solidFill>
                <a:schemeClr val="dk1"/>
              </a:solidFill>
              <a:latin typeface="Rubik Light"/>
              <a:ea typeface="Rubik Light"/>
              <a:cs typeface="Rubik Light"/>
              <a:sym typeface="Rubik Light"/>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Maximum space&quot; slide">
  <p:cSld name="BLANK_3">
    <p:spTree>
      <p:nvGrpSpPr>
        <p:cNvPr id="481" name="Shape 481"/>
        <p:cNvGrpSpPr/>
        <p:nvPr/>
      </p:nvGrpSpPr>
      <p:grpSpPr>
        <a:xfrm>
          <a:off x="0" y="0"/>
          <a:ext cx="0" cy="0"/>
          <a:chOff x="0" y="0"/>
          <a:chExt cx="0" cy="0"/>
        </a:xfrm>
      </p:grpSpPr>
      <p:sp>
        <p:nvSpPr>
          <p:cNvPr id="482" name="Google Shape;482;p40"/>
          <p:cNvSpPr txBox="1"/>
          <p:nvPr>
            <p:ph type="title"/>
          </p:nvPr>
        </p:nvSpPr>
        <p:spPr>
          <a:xfrm>
            <a:off x="717525" y="650100"/>
            <a:ext cx="7461600" cy="469200"/>
          </a:xfrm>
          <a:prstGeom prst="rect">
            <a:avLst/>
          </a:prstGeom>
        </p:spPr>
        <p:txBody>
          <a:bodyPr anchorCtr="0" anchor="t" bIns="0" lIns="91425" spcFirstLastPara="1" rIns="91425" wrap="square" tIns="91425">
            <a:noAutofit/>
          </a:bodyPr>
          <a:lstStyle>
            <a:lvl1pPr lvl="0" rtl="0">
              <a:spcBef>
                <a:spcPts val="0"/>
              </a:spcBef>
              <a:spcAft>
                <a:spcPts val="0"/>
              </a:spcAft>
              <a:buSzPts val="2400"/>
              <a:buNone/>
              <a:defRPr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483" name="Google Shape;483;p40"/>
          <p:cNvSpPr txBox="1"/>
          <p:nvPr>
            <p:ph idx="1" type="subTitle"/>
          </p:nvPr>
        </p:nvSpPr>
        <p:spPr>
          <a:xfrm>
            <a:off x="717525" y="404250"/>
            <a:ext cx="2634300" cy="245700"/>
          </a:xfrm>
          <a:prstGeom prst="rect">
            <a:avLst/>
          </a:prstGeom>
        </p:spPr>
        <p:txBody>
          <a:bodyPr anchorCtr="0" anchor="ctr" bIns="91425" lIns="91425" spcFirstLastPara="1" rIns="91425" wrap="square" tIns="91425">
            <a:noAutofit/>
          </a:bodyPr>
          <a:lstStyle>
            <a:lvl1pPr lvl="0" rtl="0">
              <a:spcBef>
                <a:spcPts val="0"/>
              </a:spcBef>
              <a:spcAft>
                <a:spcPts val="0"/>
              </a:spcAft>
              <a:buNone/>
              <a:defRPr>
                <a:solidFill>
                  <a:schemeClr val="accent1"/>
                </a:solidFill>
                <a:latin typeface="Rubik Medium"/>
                <a:ea typeface="Rubik Medium"/>
                <a:cs typeface="Rubik Medium"/>
                <a:sym typeface="Rubik Medium"/>
              </a:defRPr>
            </a:lvl1pPr>
            <a:lvl2pPr lvl="1" rtl="0">
              <a:spcBef>
                <a:spcPts val="0"/>
              </a:spcBef>
              <a:spcAft>
                <a:spcPts val="0"/>
              </a:spcAft>
              <a:buNone/>
              <a:defRPr/>
            </a:lvl2pPr>
            <a:lvl3pPr lvl="2" rtl="0">
              <a:spcBef>
                <a:spcPts val="1000"/>
              </a:spcBef>
              <a:spcAft>
                <a:spcPts val="0"/>
              </a:spcAft>
              <a:buNone/>
              <a:defRPr/>
            </a:lvl3pPr>
            <a:lvl4pPr lvl="3" rtl="0">
              <a:spcBef>
                <a:spcPts val="1000"/>
              </a:spcBef>
              <a:spcAft>
                <a:spcPts val="0"/>
              </a:spcAft>
              <a:buNone/>
              <a:defRPr/>
            </a:lvl4pPr>
            <a:lvl5pPr lvl="4" rtl="0">
              <a:spcBef>
                <a:spcPts val="1000"/>
              </a:spcBef>
              <a:spcAft>
                <a:spcPts val="0"/>
              </a:spcAft>
              <a:buNone/>
              <a:defRPr/>
            </a:lvl5pPr>
            <a:lvl6pPr lvl="5" rtl="0">
              <a:spcBef>
                <a:spcPts val="1000"/>
              </a:spcBef>
              <a:spcAft>
                <a:spcPts val="0"/>
              </a:spcAft>
              <a:buNone/>
              <a:defRPr/>
            </a:lvl6pPr>
            <a:lvl7pPr lvl="6" rtl="0">
              <a:spcBef>
                <a:spcPts val="1000"/>
              </a:spcBef>
              <a:spcAft>
                <a:spcPts val="0"/>
              </a:spcAft>
              <a:buNone/>
              <a:defRPr/>
            </a:lvl7pPr>
            <a:lvl8pPr lvl="7" rtl="0">
              <a:spcBef>
                <a:spcPts val="1000"/>
              </a:spcBef>
              <a:spcAft>
                <a:spcPts val="0"/>
              </a:spcAft>
              <a:buNone/>
              <a:defRPr/>
            </a:lvl8pPr>
            <a:lvl9pPr lvl="8" rtl="0">
              <a:spcBef>
                <a:spcPts val="1000"/>
              </a:spcBef>
              <a:spcAft>
                <a:spcPts val="1000"/>
              </a:spcAft>
              <a:buNone/>
              <a:defRPr/>
            </a:lvl9pPr>
          </a:lstStyle>
          <a:p/>
        </p:txBody>
      </p:sp>
      <p:pic>
        <p:nvPicPr>
          <p:cNvPr id="484" name="Google Shape;484;p40"/>
          <p:cNvPicPr preferRelativeResize="0"/>
          <p:nvPr/>
        </p:nvPicPr>
        <p:blipFill>
          <a:blip r:embed="rId2">
            <a:alphaModFix/>
          </a:blip>
          <a:stretch>
            <a:fillRect/>
          </a:stretch>
        </p:blipFill>
        <p:spPr>
          <a:xfrm>
            <a:off x="7846225" y="4864100"/>
            <a:ext cx="853475" cy="238975"/>
          </a:xfrm>
          <a:prstGeom prst="rect">
            <a:avLst/>
          </a:prstGeom>
          <a:noFill/>
          <a:ln>
            <a:noFill/>
          </a:ln>
        </p:spPr>
      </p:pic>
      <p:sp>
        <p:nvSpPr>
          <p:cNvPr id="485" name="Google Shape;485;p40"/>
          <p:cNvSpPr/>
          <p:nvPr/>
        </p:nvSpPr>
        <p:spPr>
          <a:xfrm>
            <a:off x="8759800" y="0"/>
            <a:ext cx="385200" cy="5143500"/>
          </a:xfrm>
          <a:prstGeom prst="rect">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40"/>
          <p:cNvSpPr/>
          <p:nvPr/>
        </p:nvSpPr>
        <p:spPr>
          <a:xfrm>
            <a:off x="8839450" y="4736475"/>
            <a:ext cx="225900" cy="2259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40"/>
          <p:cNvSpPr txBox="1"/>
          <p:nvPr>
            <p:ph idx="12" type="sldNum"/>
          </p:nvPr>
        </p:nvSpPr>
        <p:spPr>
          <a:xfrm>
            <a:off x="8837554" y="4726575"/>
            <a:ext cx="225900" cy="245700"/>
          </a:xfrm>
          <a:prstGeom prst="rect">
            <a:avLst/>
          </a:prstGeom>
        </p:spPr>
        <p:txBody>
          <a:bodyPr anchorCtr="0" anchor="ctr" bIns="0" lIns="0" spcFirstLastPara="1" rIns="0" wrap="square" tIns="0">
            <a:noAutofit/>
          </a:bodyPr>
          <a:lstStyle>
            <a:lvl1pPr lvl="0" rtl="0" algn="ctr">
              <a:buNone/>
              <a:defRPr sz="800">
                <a:solidFill>
                  <a:srgbClr val="FFFFFF"/>
                </a:solidFill>
                <a:latin typeface="Rubik"/>
                <a:ea typeface="Rubik"/>
                <a:cs typeface="Rubik"/>
                <a:sym typeface="Rubik"/>
              </a:defRPr>
            </a:lvl1pPr>
            <a:lvl2pPr lvl="1" rtl="0" algn="ctr">
              <a:buNone/>
              <a:defRPr sz="800">
                <a:solidFill>
                  <a:srgbClr val="FFFFFF"/>
                </a:solidFill>
                <a:latin typeface="Rubik"/>
                <a:ea typeface="Rubik"/>
                <a:cs typeface="Rubik"/>
                <a:sym typeface="Rubik"/>
              </a:defRPr>
            </a:lvl2pPr>
            <a:lvl3pPr lvl="2" rtl="0" algn="ctr">
              <a:buNone/>
              <a:defRPr sz="800">
                <a:solidFill>
                  <a:srgbClr val="FFFFFF"/>
                </a:solidFill>
                <a:latin typeface="Rubik"/>
                <a:ea typeface="Rubik"/>
                <a:cs typeface="Rubik"/>
                <a:sym typeface="Rubik"/>
              </a:defRPr>
            </a:lvl3pPr>
            <a:lvl4pPr lvl="3" rtl="0" algn="ctr">
              <a:buNone/>
              <a:defRPr sz="800">
                <a:solidFill>
                  <a:srgbClr val="FFFFFF"/>
                </a:solidFill>
                <a:latin typeface="Rubik"/>
                <a:ea typeface="Rubik"/>
                <a:cs typeface="Rubik"/>
                <a:sym typeface="Rubik"/>
              </a:defRPr>
            </a:lvl4pPr>
            <a:lvl5pPr lvl="4" rtl="0" algn="ctr">
              <a:buNone/>
              <a:defRPr sz="800">
                <a:solidFill>
                  <a:srgbClr val="FFFFFF"/>
                </a:solidFill>
                <a:latin typeface="Rubik"/>
                <a:ea typeface="Rubik"/>
                <a:cs typeface="Rubik"/>
                <a:sym typeface="Rubik"/>
              </a:defRPr>
            </a:lvl5pPr>
            <a:lvl6pPr lvl="5" rtl="0" algn="ctr">
              <a:buNone/>
              <a:defRPr sz="800">
                <a:solidFill>
                  <a:srgbClr val="FFFFFF"/>
                </a:solidFill>
                <a:latin typeface="Rubik"/>
                <a:ea typeface="Rubik"/>
                <a:cs typeface="Rubik"/>
                <a:sym typeface="Rubik"/>
              </a:defRPr>
            </a:lvl6pPr>
            <a:lvl7pPr lvl="6" rtl="0" algn="ctr">
              <a:buNone/>
              <a:defRPr sz="800">
                <a:solidFill>
                  <a:srgbClr val="FFFFFF"/>
                </a:solidFill>
                <a:latin typeface="Rubik"/>
                <a:ea typeface="Rubik"/>
                <a:cs typeface="Rubik"/>
                <a:sym typeface="Rubik"/>
              </a:defRPr>
            </a:lvl7pPr>
            <a:lvl8pPr lvl="7" rtl="0" algn="ctr">
              <a:buNone/>
              <a:defRPr sz="800">
                <a:solidFill>
                  <a:srgbClr val="FFFFFF"/>
                </a:solidFill>
                <a:latin typeface="Rubik"/>
                <a:ea typeface="Rubik"/>
                <a:cs typeface="Rubik"/>
                <a:sym typeface="Rubik"/>
              </a:defRPr>
            </a:lvl8pPr>
            <a:lvl9pPr lvl="8" rtl="0" algn="ctr">
              <a:buNone/>
              <a:defRPr sz="800">
                <a:solidFill>
                  <a:srgbClr val="FFFFFF"/>
                </a:solidFill>
                <a:latin typeface="Rubik"/>
                <a:ea typeface="Rubik"/>
                <a:cs typeface="Rubik"/>
                <a:sym typeface="Rubik"/>
              </a:defRPr>
            </a:lvl9pPr>
          </a:lstStyle>
          <a:p>
            <a:pPr indent="0" lvl="0" marL="0" rtl="0" algn="ctr">
              <a:spcBef>
                <a:spcPts val="0"/>
              </a:spcBef>
              <a:spcAft>
                <a:spcPts val="0"/>
              </a:spcAft>
              <a:buNone/>
            </a:pPr>
            <a:fld id="{00000000-1234-1234-1234-123412341234}" type="slidenum">
              <a:rPr lang="en-GB"/>
              <a:t>‹#›</a:t>
            </a:fld>
            <a:endParaRPr/>
          </a:p>
        </p:txBody>
      </p:sp>
      <p:sp>
        <p:nvSpPr>
          <p:cNvPr id="488" name="Google Shape;488;p40"/>
          <p:cNvSpPr txBox="1"/>
          <p:nvPr/>
        </p:nvSpPr>
        <p:spPr>
          <a:xfrm rot="5393271">
            <a:off x="7341143" y="1458325"/>
            <a:ext cx="3218706"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solidFill>
                  <a:schemeClr val="dk1"/>
                </a:solidFill>
                <a:latin typeface="Rubik SemiBold"/>
                <a:ea typeface="Rubik SemiBold"/>
                <a:cs typeface="Rubik SemiBold"/>
                <a:sym typeface="Rubik SemiBold"/>
              </a:rPr>
              <a:t>Nordcloud  confidential  |  </a:t>
            </a:r>
            <a:r>
              <a:rPr lang="en-GB" sz="900">
                <a:solidFill>
                  <a:schemeClr val="dk1"/>
                </a:solidFill>
                <a:latin typeface="Rubik Light"/>
                <a:ea typeface="Rubik Light"/>
                <a:cs typeface="Rubik Light"/>
                <a:sym typeface="Rubik Light"/>
              </a:rPr>
              <a:t>Internal use only</a:t>
            </a:r>
            <a:endParaRPr sz="900">
              <a:solidFill>
                <a:schemeClr val="dk1"/>
              </a:solidFill>
              <a:latin typeface="Rubik Light"/>
              <a:ea typeface="Rubik Light"/>
              <a:cs typeface="Rubik Light"/>
              <a:sym typeface="Rubik Light"/>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PENING SLIDE 3">
  <p:cSld name="TITLE_2_1">
    <p:bg>
      <p:bgPr>
        <a:solidFill>
          <a:srgbClr val="FFFFFF"/>
        </a:solidFill>
      </p:bgPr>
    </p:bg>
    <p:spTree>
      <p:nvGrpSpPr>
        <p:cNvPr id="49" name="Shape 49"/>
        <p:cNvGrpSpPr/>
        <p:nvPr/>
      </p:nvGrpSpPr>
      <p:grpSpPr>
        <a:xfrm>
          <a:off x="0" y="0"/>
          <a:ext cx="0" cy="0"/>
          <a:chOff x="0" y="0"/>
          <a:chExt cx="0" cy="0"/>
        </a:xfrm>
      </p:grpSpPr>
      <p:sp>
        <p:nvSpPr>
          <p:cNvPr id="50" name="Google Shape;50;p5"/>
          <p:cNvSpPr/>
          <p:nvPr/>
        </p:nvSpPr>
        <p:spPr>
          <a:xfrm>
            <a:off x="0" y="0"/>
            <a:ext cx="9144000" cy="5143500"/>
          </a:xfrm>
          <a:prstGeom prst="rect">
            <a:avLst/>
          </a:prstGeom>
          <a:gradFill>
            <a:gsLst>
              <a:gs pos="0">
                <a:srgbClr val="CDEDF6"/>
              </a:gs>
              <a:gs pos="100000">
                <a:srgbClr val="F2F3F4"/>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1" name="Google Shape;51;p5"/>
          <p:cNvPicPr preferRelativeResize="0"/>
          <p:nvPr/>
        </p:nvPicPr>
        <p:blipFill rotWithShape="1">
          <a:blip r:embed="rId2">
            <a:alphaModFix/>
          </a:blip>
          <a:srcRect b="4922" l="0" r="0" t="4913"/>
          <a:stretch/>
        </p:blipFill>
        <p:spPr>
          <a:xfrm rot="733310">
            <a:off x="4944224" y="1003520"/>
            <a:ext cx="2577972" cy="2167405"/>
          </a:xfrm>
          <a:prstGeom prst="rect">
            <a:avLst/>
          </a:prstGeom>
          <a:noFill/>
          <a:ln>
            <a:noFill/>
          </a:ln>
        </p:spPr>
      </p:pic>
      <p:pic>
        <p:nvPicPr>
          <p:cNvPr id="52" name="Google Shape;52;p5"/>
          <p:cNvPicPr preferRelativeResize="0"/>
          <p:nvPr/>
        </p:nvPicPr>
        <p:blipFill>
          <a:blip r:embed="rId3">
            <a:alphaModFix/>
          </a:blip>
          <a:stretch>
            <a:fillRect/>
          </a:stretch>
        </p:blipFill>
        <p:spPr>
          <a:xfrm>
            <a:off x="6065850" y="479200"/>
            <a:ext cx="2427300" cy="2427300"/>
          </a:xfrm>
          <a:prstGeom prst="roundRect">
            <a:avLst>
              <a:gd fmla="val 16667" name="adj"/>
            </a:avLst>
          </a:prstGeom>
          <a:noFill/>
          <a:ln>
            <a:noFill/>
          </a:ln>
        </p:spPr>
      </p:pic>
      <p:pic>
        <p:nvPicPr>
          <p:cNvPr id="53" name="Google Shape;53;p5"/>
          <p:cNvPicPr preferRelativeResize="0"/>
          <p:nvPr/>
        </p:nvPicPr>
        <p:blipFill rotWithShape="1">
          <a:blip r:embed="rId4">
            <a:alphaModFix/>
          </a:blip>
          <a:srcRect b="3095" l="0" r="0" t="3095"/>
          <a:stretch/>
        </p:blipFill>
        <p:spPr>
          <a:xfrm rot="-1726304">
            <a:off x="5948826" y="2044533"/>
            <a:ext cx="2455423" cy="2455433"/>
          </a:xfrm>
          <a:prstGeom prst="rect">
            <a:avLst/>
          </a:prstGeom>
          <a:noFill/>
          <a:ln>
            <a:noFill/>
          </a:ln>
        </p:spPr>
      </p:pic>
      <p:sp>
        <p:nvSpPr>
          <p:cNvPr id="54" name="Google Shape;54;p5"/>
          <p:cNvSpPr/>
          <p:nvPr/>
        </p:nvSpPr>
        <p:spPr>
          <a:xfrm>
            <a:off x="6065850" y="479200"/>
            <a:ext cx="2427300" cy="2427300"/>
          </a:xfrm>
          <a:prstGeom prst="roundRect">
            <a:avLst>
              <a:gd fmla="val 16667" name="adj"/>
            </a:avLst>
          </a:prstGeom>
          <a:solidFill>
            <a:srgbClr val="053B5C">
              <a:alpha val="327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5" name="Google Shape;55;p5"/>
          <p:cNvPicPr preferRelativeResize="0"/>
          <p:nvPr/>
        </p:nvPicPr>
        <p:blipFill rotWithShape="1">
          <a:blip r:embed="rId5">
            <a:alphaModFix/>
          </a:blip>
          <a:srcRect b="0" l="0" r="0" t="0"/>
          <a:stretch/>
        </p:blipFill>
        <p:spPr>
          <a:xfrm>
            <a:off x="5093575" y="2477100"/>
            <a:ext cx="1694100" cy="1694100"/>
          </a:xfrm>
          <a:prstGeom prst="roundRect">
            <a:avLst>
              <a:gd fmla="val 16667" name="adj"/>
            </a:avLst>
          </a:prstGeom>
          <a:noFill/>
          <a:ln>
            <a:noFill/>
          </a:ln>
        </p:spPr>
      </p:pic>
      <p:sp>
        <p:nvSpPr>
          <p:cNvPr id="56" name="Google Shape;56;p5"/>
          <p:cNvSpPr/>
          <p:nvPr/>
        </p:nvSpPr>
        <p:spPr>
          <a:xfrm>
            <a:off x="5093563" y="2477100"/>
            <a:ext cx="1694100" cy="1694100"/>
          </a:xfrm>
          <a:prstGeom prst="roundRect">
            <a:avLst>
              <a:gd fmla="val 16667" name="adj"/>
            </a:avLst>
          </a:prstGeom>
          <a:solidFill>
            <a:srgbClr val="053B5C">
              <a:alpha val="327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5"/>
          <p:cNvSpPr txBox="1"/>
          <p:nvPr>
            <p:ph type="ctrTitle"/>
          </p:nvPr>
        </p:nvSpPr>
        <p:spPr>
          <a:xfrm>
            <a:off x="717550" y="1780450"/>
            <a:ext cx="4054800" cy="1291200"/>
          </a:xfrm>
          <a:prstGeom prst="rect">
            <a:avLst/>
          </a:prstGeom>
        </p:spPr>
        <p:txBody>
          <a:bodyPr anchorCtr="0" anchor="b" bIns="91425" lIns="0" spcFirstLastPara="1" rIns="91425" wrap="square" tIns="0">
            <a:noAutofit/>
          </a:bodyPr>
          <a:lstStyle>
            <a:lvl1pPr lvl="0" rtl="0">
              <a:lnSpc>
                <a:spcPct val="100000"/>
              </a:lnSpc>
              <a:spcBef>
                <a:spcPts val="0"/>
              </a:spcBef>
              <a:spcAft>
                <a:spcPts val="0"/>
              </a:spcAft>
              <a:buSzPts val="3600"/>
              <a:buFont typeface="Rubik"/>
              <a:buNone/>
              <a:defRPr b="1" sz="3600">
                <a:latin typeface="Rubik"/>
                <a:ea typeface="Rubik"/>
                <a:cs typeface="Rubik"/>
                <a:sym typeface="Rubik"/>
              </a:defRPr>
            </a:lvl1pPr>
            <a:lvl2pPr lvl="1" rtl="0">
              <a:spcBef>
                <a:spcPts val="0"/>
              </a:spcBef>
              <a:spcAft>
                <a:spcPts val="0"/>
              </a:spcAft>
              <a:buClr>
                <a:srgbClr val="053B5C"/>
              </a:buClr>
              <a:buSzPts val="6000"/>
              <a:buNone/>
              <a:defRPr sz="6000">
                <a:solidFill>
                  <a:srgbClr val="053B5C"/>
                </a:solidFill>
              </a:defRPr>
            </a:lvl2pPr>
            <a:lvl3pPr lvl="2" rtl="0">
              <a:spcBef>
                <a:spcPts val="0"/>
              </a:spcBef>
              <a:spcAft>
                <a:spcPts val="0"/>
              </a:spcAft>
              <a:buClr>
                <a:srgbClr val="053B5C"/>
              </a:buClr>
              <a:buSzPts val="6000"/>
              <a:buNone/>
              <a:defRPr sz="6000">
                <a:solidFill>
                  <a:srgbClr val="053B5C"/>
                </a:solidFill>
              </a:defRPr>
            </a:lvl3pPr>
            <a:lvl4pPr lvl="3" rtl="0">
              <a:spcBef>
                <a:spcPts val="0"/>
              </a:spcBef>
              <a:spcAft>
                <a:spcPts val="0"/>
              </a:spcAft>
              <a:buClr>
                <a:srgbClr val="053B5C"/>
              </a:buClr>
              <a:buSzPts val="6000"/>
              <a:buNone/>
              <a:defRPr sz="6000">
                <a:solidFill>
                  <a:srgbClr val="053B5C"/>
                </a:solidFill>
              </a:defRPr>
            </a:lvl4pPr>
            <a:lvl5pPr lvl="4" rtl="0">
              <a:spcBef>
                <a:spcPts val="0"/>
              </a:spcBef>
              <a:spcAft>
                <a:spcPts val="0"/>
              </a:spcAft>
              <a:buClr>
                <a:srgbClr val="053B5C"/>
              </a:buClr>
              <a:buSzPts val="6000"/>
              <a:buNone/>
              <a:defRPr sz="6000">
                <a:solidFill>
                  <a:srgbClr val="053B5C"/>
                </a:solidFill>
              </a:defRPr>
            </a:lvl5pPr>
            <a:lvl6pPr lvl="5" rtl="0">
              <a:spcBef>
                <a:spcPts val="0"/>
              </a:spcBef>
              <a:spcAft>
                <a:spcPts val="0"/>
              </a:spcAft>
              <a:buClr>
                <a:srgbClr val="053B5C"/>
              </a:buClr>
              <a:buSzPts val="6000"/>
              <a:buNone/>
              <a:defRPr sz="6000">
                <a:solidFill>
                  <a:srgbClr val="053B5C"/>
                </a:solidFill>
              </a:defRPr>
            </a:lvl6pPr>
            <a:lvl7pPr lvl="6" rtl="0">
              <a:spcBef>
                <a:spcPts val="0"/>
              </a:spcBef>
              <a:spcAft>
                <a:spcPts val="0"/>
              </a:spcAft>
              <a:buClr>
                <a:srgbClr val="053B5C"/>
              </a:buClr>
              <a:buSzPts val="6000"/>
              <a:buNone/>
              <a:defRPr sz="6000">
                <a:solidFill>
                  <a:srgbClr val="053B5C"/>
                </a:solidFill>
              </a:defRPr>
            </a:lvl7pPr>
            <a:lvl8pPr lvl="7" rtl="0">
              <a:spcBef>
                <a:spcPts val="0"/>
              </a:spcBef>
              <a:spcAft>
                <a:spcPts val="0"/>
              </a:spcAft>
              <a:buClr>
                <a:srgbClr val="053B5C"/>
              </a:buClr>
              <a:buSzPts val="6000"/>
              <a:buNone/>
              <a:defRPr sz="6000">
                <a:solidFill>
                  <a:srgbClr val="053B5C"/>
                </a:solidFill>
              </a:defRPr>
            </a:lvl8pPr>
            <a:lvl9pPr lvl="8" rtl="0">
              <a:spcBef>
                <a:spcPts val="0"/>
              </a:spcBef>
              <a:spcAft>
                <a:spcPts val="0"/>
              </a:spcAft>
              <a:buClr>
                <a:srgbClr val="053B5C"/>
              </a:buClr>
              <a:buSzPts val="6000"/>
              <a:buNone/>
              <a:defRPr sz="6000">
                <a:solidFill>
                  <a:srgbClr val="053B5C"/>
                </a:solidFill>
              </a:defRPr>
            </a:lvl9pPr>
          </a:lstStyle>
          <a:p/>
        </p:txBody>
      </p:sp>
      <p:sp>
        <p:nvSpPr>
          <p:cNvPr id="58" name="Google Shape;58;p5"/>
          <p:cNvSpPr txBox="1"/>
          <p:nvPr>
            <p:ph idx="1" type="subTitle"/>
          </p:nvPr>
        </p:nvSpPr>
        <p:spPr>
          <a:xfrm>
            <a:off x="717550" y="3147850"/>
            <a:ext cx="3835800" cy="697200"/>
          </a:xfrm>
          <a:prstGeom prst="rect">
            <a:avLst/>
          </a:prstGeom>
        </p:spPr>
        <p:txBody>
          <a:bodyPr anchorCtr="0" anchor="t" bIns="91425" lIns="0" spcFirstLastPara="1" rIns="91425" wrap="square" tIns="0">
            <a:noAutofit/>
          </a:bodyPr>
          <a:lstStyle>
            <a:lvl1pPr lvl="0" rtl="0">
              <a:lnSpc>
                <a:spcPct val="100000"/>
              </a:lnSpc>
              <a:spcBef>
                <a:spcPts val="0"/>
              </a:spcBef>
              <a:spcAft>
                <a:spcPts val="0"/>
              </a:spcAft>
              <a:buSzPts val="1400"/>
              <a:buFont typeface="Rubik Light"/>
              <a:buNone/>
              <a:defRPr sz="1400">
                <a:latin typeface="Rubik Light"/>
                <a:ea typeface="Rubik Light"/>
                <a:cs typeface="Rubik Light"/>
                <a:sym typeface="Rubik Light"/>
              </a:defRPr>
            </a:lvl1pPr>
            <a:lvl2pPr lvl="1" rtl="0">
              <a:lnSpc>
                <a:spcPct val="100000"/>
              </a:lnSpc>
              <a:spcBef>
                <a:spcPts val="0"/>
              </a:spcBef>
              <a:spcAft>
                <a:spcPts val="0"/>
              </a:spcAft>
              <a:buClr>
                <a:srgbClr val="053B5C"/>
              </a:buClr>
              <a:buSzPts val="1700"/>
              <a:buNone/>
              <a:defRPr sz="1700">
                <a:solidFill>
                  <a:srgbClr val="053B5C"/>
                </a:solidFill>
              </a:defRPr>
            </a:lvl2pPr>
            <a:lvl3pPr lvl="2" rtl="0">
              <a:lnSpc>
                <a:spcPct val="100000"/>
              </a:lnSpc>
              <a:spcBef>
                <a:spcPts val="0"/>
              </a:spcBef>
              <a:spcAft>
                <a:spcPts val="0"/>
              </a:spcAft>
              <a:buClr>
                <a:srgbClr val="053B5C"/>
              </a:buClr>
              <a:buSzPts val="1700"/>
              <a:buNone/>
              <a:defRPr sz="1700">
                <a:solidFill>
                  <a:srgbClr val="053B5C"/>
                </a:solidFill>
              </a:defRPr>
            </a:lvl3pPr>
            <a:lvl4pPr lvl="3" rtl="0">
              <a:lnSpc>
                <a:spcPct val="100000"/>
              </a:lnSpc>
              <a:spcBef>
                <a:spcPts val="0"/>
              </a:spcBef>
              <a:spcAft>
                <a:spcPts val="0"/>
              </a:spcAft>
              <a:buClr>
                <a:srgbClr val="053B5C"/>
              </a:buClr>
              <a:buSzPts val="1700"/>
              <a:buNone/>
              <a:defRPr sz="1700">
                <a:solidFill>
                  <a:srgbClr val="053B5C"/>
                </a:solidFill>
              </a:defRPr>
            </a:lvl4pPr>
            <a:lvl5pPr lvl="4" rtl="0">
              <a:lnSpc>
                <a:spcPct val="100000"/>
              </a:lnSpc>
              <a:spcBef>
                <a:spcPts val="0"/>
              </a:spcBef>
              <a:spcAft>
                <a:spcPts val="0"/>
              </a:spcAft>
              <a:buClr>
                <a:srgbClr val="053B5C"/>
              </a:buClr>
              <a:buSzPts val="1700"/>
              <a:buNone/>
              <a:defRPr sz="1700">
                <a:solidFill>
                  <a:srgbClr val="053B5C"/>
                </a:solidFill>
              </a:defRPr>
            </a:lvl5pPr>
            <a:lvl6pPr lvl="5" rtl="0">
              <a:lnSpc>
                <a:spcPct val="100000"/>
              </a:lnSpc>
              <a:spcBef>
                <a:spcPts val="0"/>
              </a:spcBef>
              <a:spcAft>
                <a:spcPts val="0"/>
              </a:spcAft>
              <a:buClr>
                <a:srgbClr val="053B5C"/>
              </a:buClr>
              <a:buSzPts val="1700"/>
              <a:buNone/>
              <a:defRPr sz="1700">
                <a:solidFill>
                  <a:srgbClr val="053B5C"/>
                </a:solidFill>
              </a:defRPr>
            </a:lvl6pPr>
            <a:lvl7pPr lvl="6" rtl="0">
              <a:lnSpc>
                <a:spcPct val="100000"/>
              </a:lnSpc>
              <a:spcBef>
                <a:spcPts val="0"/>
              </a:spcBef>
              <a:spcAft>
                <a:spcPts val="0"/>
              </a:spcAft>
              <a:buClr>
                <a:srgbClr val="053B5C"/>
              </a:buClr>
              <a:buSzPts val="1700"/>
              <a:buNone/>
              <a:defRPr sz="1700">
                <a:solidFill>
                  <a:srgbClr val="053B5C"/>
                </a:solidFill>
              </a:defRPr>
            </a:lvl7pPr>
            <a:lvl8pPr lvl="7" rtl="0">
              <a:lnSpc>
                <a:spcPct val="100000"/>
              </a:lnSpc>
              <a:spcBef>
                <a:spcPts val="0"/>
              </a:spcBef>
              <a:spcAft>
                <a:spcPts val="0"/>
              </a:spcAft>
              <a:buClr>
                <a:srgbClr val="053B5C"/>
              </a:buClr>
              <a:buSzPts val="1700"/>
              <a:buNone/>
              <a:defRPr sz="1700">
                <a:solidFill>
                  <a:srgbClr val="053B5C"/>
                </a:solidFill>
              </a:defRPr>
            </a:lvl8pPr>
            <a:lvl9pPr lvl="8" rtl="0">
              <a:lnSpc>
                <a:spcPct val="100000"/>
              </a:lnSpc>
              <a:spcBef>
                <a:spcPts val="0"/>
              </a:spcBef>
              <a:spcAft>
                <a:spcPts val="0"/>
              </a:spcAft>
              <a:buClr>
                <a:srgbClr val="053B5C"/>
              </a:buClr>
              <a:buSzPts val="1700"/>
              <a:buNone/>
              <a:defRPr sz="1700">
                <a:solidFill>
                  <a:srgbClr val="053B5C"/>
                </a:solidFill>
              </a:defRPr>
            </a:lvl9pPr>
          </a:lstStyle>
          <a:p/>
        </p:txBody>
      </p:sp>
      <p:pic>
        <p:nvPicPr>
          <p:cNvPr id="59" name="Google Shape;59;p5"/>
          <p:cNvPicPr preferRelativeResize="0"/>
          <p:nvPr/>
        </p:nvPicPr>
        <p:blipFill>
          <a:blip r:embed="rId6">
            <a:alphaModFix/>
          </a:blip>
          <a:stretch>
            <a:fillRect/>
          </a:stretch>
        </p:blipFill>
        <p:spPr>
          <a:xfrm>
            <a:off x="7208550" y="4648213"/>
            <a:ext cx="1437200" cy="402425"/>
          </a:xfrm>
          <a:prstGeom prst="rect">
            <a:avLst/>
          </a:prstGeom>
          <a:noFill/>
          <a:ln>
            <a:noFill/>
          </a:ln>
        </p:spPr>
      </p:pic>
      <p:sp>
        <p:nvSpPr>
          <p:cNvPr id="60" name="Google Shape;60;p5"/>
          <p:cNvSpPr/>
          <p:nvPr/>
        </p:nvSpPr>
        <p:spPr>
          <a:xfrm>
            <a:off x="8759800" y="0"/>
            <a:ext cx="385200" cy="51435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5"/>
          <p:cNvSpPr txBox="1"/>
          <p:nvPr/>
        </p:nvSpPr>
        <p:spPr>
          <a:xfrm rot="5393271">
            <a:off x="7341143" y="1458325"/>
            <a:ext cx="3218706"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solidFill>
                  <a:schemeClr val="dk1"/>
                </a:solidFill>
                <a:latin typeface="Rubik SemiBold"/>
                <a:ea typeface="Rubik SemiBold"/>
                <a:cs typeface="Rubik SemiBold"/>
                <a:sym typeface="Rubik SemiBold"/>
              </a:rPr>
              <a:t>Nordcloud  confidential  |  </a:t>
            </a:r>
            <a:r>
              <a:rPr lang="en-GB" sz="900">
                <a:solidFill>
                  <a:schemeClr val="dk1"/>
                </a:solidFill>
                <a:latin typeface="Rubik Light"/>
                <a:ea typeface="Rubik Light"/>
                <a:cs typeface="Rubik Light"/>
                <a:sym typeface="Rubik Light"/>
              </a:rPr>
              <a:t>Internal use only</a:t>
            </a:r>
            <a:endParaRPr sz="900">
              <a:solidFill>
                <a:schemeClr val="dk1"/>
              </a:solidFill>
              <a:latin typeface="Rubik Light"/>
              <a:ea typeface="Rubik Light"/>
              <a:cs typeface="Rubik Light"/>
              <a:sym typeface="Rubik Light"/>
            </a:endParaRPr>
          </a:p>
        </p:txBody>
      </p:sp>
      <p:sp>
        <p:nvSpPr>
          <p:cNvPr id="62" name="Google Shape;62;p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DESIGN 2">
  <p:cSld name="BLANK_3_1_2">
    <p:bg>
      <p:bgPr>
        <a:solidFill>
          <a:schemeClr val="accent5"/>
        </a:solidFill>
      </p:bgPr>
    </p:bg>
    <p:spTree>
      <p:nvGrpSpPr>
        <p:cNvPr id="489" name="Shape 489"/>
        <p:cNvGrpSpPr/>
        <p:nvPr/>
      </p:nvGrpSpPr>
      <p:grpSpPr>
        <a:xfrm>
          <a:off x="0" y="0"/>
          <a:ext cx="0" cy="0"/>
          <a:chOff x="0" y="0"/>
          <a:chExt cx="0" cy="0"/>
        </a:xfrm>
      </p:grpSpPr>
      <p:sp>
        <p:nvSpPr>
          <p:cNvPr id="490" name="Google Shape;490;p41"/>
          <p:cNvSpPr/>
          <p:nvPr/>
        </p:nvSpPr>
        <p:spPr>
          <a:xfrm>
            <a:off x="7688" y="2854047"/>
            <a:ext cx="9136313" cy="2289456"/>
          </a:xfrm>
          <a:custGeom>
            <a:rect b="b" l="l" r="r" t="t"/>
            <a:pathLst>
              <a:path extrusionOk="0" h="70881" w="282858">
                <a:moveTo>
                  <a:pt x="57528" y="1"/>
                </a:moveTo>
                <a:cubicBezTo>
                  <a:pt x="37107" y="1"/>
                  <a:pt x="17867" y="6326"/>
                  <a:pt x="1" y="16029"/>
                </a:cubicBezTo>
                <a:lnTo>
                  <a:pt x="1" y="70881"/>
                </a:lnTo>
                <a:lnTo>
                  <a:pt x="282857" y="70881"/>
                </a:lnTo>
                <a:lnTo>
                  <a:pt x="282857" y="53831"/>
                </a:lnTo>
                <a:cubicBezTo>
                  <a:pt x="276183" y="53941"/>
                  <a:pt x="269511" y="54030"/>
                  <a:pt x="262852" y="54030"/>
                </a:cubicBezTo>
                <a:cubicBezTo>
                  <a:pt x="230491" y="54030"/>
                  <a:pt x="198425" y="51930"/>
                  <a:pt x="167736" y="39913"/>
                </a:cubicBezTo>
                <a:cubicBezTo>
                  <a:pt x="131005" y="25530"/>
                  <a:pt x="101025" y="967"/>
                  <a:pt x="59794" y="27"/>
                </a:cubicBezTo>
                <a:cubicBezTo>
                  <a:pt x="59037" y="10"/>
                  <a:pt x="58282" y="1"/>
                  <a:pt x="5752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41"/>
          <p:cNvSpPr txBox="1"/>
          <p:nvPr>
            <p:ph type="title"/>
          </p:nvPr>
        </p:nvSpPr>
        <p:spPr>
          <a:xfrm>
            <a:off x="717525" y="650100"/>
            <a:ext cx="7461600" cy="469200"/>
          </a:xfrm>
          <a:prstGeom prst="rect">
            <a:avLst/>
          </a:prstGeom>
        </p:spPr>
        <p:txBody>
          <a:bodyPr anchorCtr="0" anchor="t" bIns="0" lIns="91425" spcFirstLastPara="1" rIns="91425" wrap="square" tIns="91425">
            <a:noAutofit/>
          </a:bodyPr>
          <a:lstStyle>
            <a:lvl1pPr lvl="0" rtl="0">
              <a:spcBef>
                <a:spcPts val="0"/>
              </a:spcBef>
              <a:spcAft>
                <a:spcPts val="0"/>
              </a:spcAft>
              <a:buSzPts val="2400"/>
              <a:buNone/>
              <a:defRPr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492" name="Google Shape;492;p41"/>
          <p:cNvSpPr txBox="1"/>
          <p:nvPr>
            <p:ph idx="1" type="subTitle"/>
          </p:nvPr>
        </p:nvSpPr>
        <p:spPr>
          <a:xfrm>
            <a:off x="717525" y="404250"/>
            <a:ext cx="2634300" cy="245700"/>
          </a:xfrm>
          <a:prstGeom prst="rect">
            <a:avLst/>
          </a:prstGeom>
        </p:spPr>
        <p:txBody>
          <a:bodyPr anchorCtr="0" anchor="ctr" bIns="91425" lIns="91425" spcFirstLastPara="1" rIns="91425" wrap="square" tIns="91425">
            <a:noAutofit/>
          </a:bodyPr>
          <a:lstStyle>
            <a:lvl1pPr lvl="0" rtl="0">
              <a:spcBef>
                <a:spcPts val="0"/>
              </a:spcBef>
              <a:spcAft>
                <a:spcPts val="0"/>
              </a:spcAft>
              <a:buNone/>
              <a:defRPr>
                <a:solidFill>
                  <a:schemeClr val="accent1"/>
                </a:solidFill>
                <a:latin typeface="Rubik Medium"/>
                <a:ea typeface="Rubik Medium"/>
                <a:cs typeface="Rubik Medium"/>
                <a:sym typeface="Rubik Medium"/>
              </a:defRPr>
            </a:lvl1pPr>
            <a:lvl2pPr lvl="1" rtl="0">
              <a:spcBef>
                <a:spcPts val="0"/>
              </a:spcBef>
              <a:spcAft>
                <a:spcPts val="0"/>
              </a:spcAft>
              <a:buNone/>
              <a:defRPr/>
            </a:lvl2pPr>
            <a:lvl3pPr lvl="2" rtl="0">
              <a:spcBef>
                <a:spcPts val="1000"/>
              </a:spcBef>
              <a:spcAft>
                <a:spcPts val="0"/>
              </a:spcAft>
              <a:buNone/>
              <a:defRPr/>
            </a:lvl3pPr>
            <a:lvl4pPr lvl="3" rtl="0">
              <a:spcBef>
                <a:spcPts val="1000"/>
              </a:spcBef>
              <a:spcAft>
                <a:spcPts val="0"/>
              </a:spcAft>
              <a:buNone/>
              <a:defRPr/>
            </a:lvl4pPr>
            <a:lvl5pPr lvl="4" rtl="0">
              <a:spcBef>
                <a:spcPts val="1000"/>
              </a:spcBef>
              <a:spcAft>
                <a:spcPts val="0"/>
              </a:spcAft>
              <a:buNone/>
              <a:defRPr/>
            </a:lvl5pPr>
            <a:lvl6pPr lvl="5" rtl="0">
              <a:spcBef>
                <a:spcPts val="1000"/>
              </a:spcBef>
              <a:spcAft>
                <a:spcPts val="0"/>
              </a:spcAft>
              <a:buNone/>
              <a:defRPr/>
            </a:lvl6pPr>
            <a:lvl7pPr lvl="6" rtl="0">
              <a:spcBef>
                <a:spcPts val="1000"/>
              </a:spcBef>
              <a:spcAft>
                <a:spcPts val="0"/>
              </a:spcAft>
              <a:buNone/>
              <a:defRPr/>
            </a:lvl7pPr>
            <a:lvl8pPr lvl="7" rtl="0">
              <a:spcBef>
                <a:spcPts val="1000"/>
              </a:spcBef>
              <a:spcAft>
                <a:spcPts val="0"/>
              </a:spcAft>
              <a:buNone/>
              <a:defRPr/>
            </a:lvl8pPr>
            <a:lvl9pPr lvl="8" rtl="0">
              <a:spcBef>
                <a:spcPts val="1000"/>
              </a:spcBef>
              <a:spcAft>
                <a:spcPts val="1000"/>
              </a:spcAft>
              <a:buNone/>
              <a:defRPr/>
            </a:lvl9pPr>
          </a:lstStyle>
          <a:p/>
        </p:txBody>
      </p:sp>
      <p:pic>
        <p:nvPicPr>
          <p:cNvPr id="493" name="Google Shape;493;p41"/>
          <p:cNvPicPr preferRelativeResize="0"/>
          <p:nvPr/>
        </p:nvPicPr>
        <p:blipFill>
          <a:blip r:embed="rId2">
            <a:alphaModFix/>
          </a:blip>
          <a:stretch>
            <a:fillRect/>
          </a:stretch>
        </p:blipFill>
        <p:spPr>
          <a:xfrm>
            <a:off x="7269911" y="4702750"/>
            <a:ext cx="1429789" cy="400325"/>
          </a:xfrm>
          <a:prstGeom prst="rect">
            <a:avLst/>
          </a:prstGeom>
          <a:noFill/>
          <a:ln>
            <a:noFill/>
          </a:ln>
        </p:spPr>
      </p:pic>
      <p:sp>
        <p:nvSpPr>
          <p:cNvPr id="494" name="Google Shape;494;p41"/>
          <p:cNvSpPr/>
          <p:nvPr/>
        </p:nvSpPr>
        <p:spPr>
          <a:xfrm>
            <a:off x="8759800" y="0"/>
            <a:ext cx="385200" cy="5143500"/>
          </a:xfrm>
          <a:prstGeom prst="rect">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41"/>
          <p:cNvSpPr/>
          <p:nvPr/>
        </p:nvSpPr>
        <p:spPr>
          <a:xfrm>
            <a:off x="8839450" y="4736475"/>
            <a:ext cx="225900" cy="2259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41"/>
          <p:cNvSpPr txBox="1"/>
          <p:nvPr>
            <p:ph idx="12" type="sldNum"/>
          </p:nvPr>
        </p:nvSpPr>
        <p:spPr>
          <a:xfrm>
            <a:off x="8837554" y="4726575"/>
            <a:ext cx="225900" cy="245700"/>
          </a:xfrm>
          <a:prstGeom prst="rect">
            <a:avLst/>
          </a:prstGeom>
        </p:spPr>
        <p:txBody>
          <a:bodyPr anchorCtr="0" anchor="ctr" bIns="0" lIns="0" spcFirstLastPara="1" rIns="0" wrap="square" tIns="0">
            <a:noAutofit/>
          </a:bodyPr>
          <a:lstStyle>
            <a:lvl1pPr lvl="0" rtl="0" algn="ctr">
              <a:buNone/>
              <a:defRPr sz="800">
                <a:solidFill>
                  <a:srgbClr val="FFFFFF"/>
                </a:solidFill>
                <a:latin typeface="Rubik"/>
                <a:ea typeface="Rubik"/>
                <a:cs typeface="Rubik"/>
                <a:sym typeface="Rubik"/>
              </a:defRPr>
            </a:lvl1pPr>
            <a:lvl2pPr lvl="1" rtl="0" algn="ctr">
              <a:buNone/>
              <a:defRPr sz="800">
                <a:solidFill>
                  <a:srgbClr val="FFFFFF"/>
                </a:solidFill>
                <a:latin typeface="Rubik"/>
                <a:ea typeface="Rubik"/>
                <a:cs typeface="Rubik"/>
                <a:sym typeface="Rubik"/>
              </a:defRPr>
            </a:lvl2pPr>
            <a:lvl3pPr lvl="2" rtl="0" algn="ctr">
              <a:buNone/>
              <a:defRPr sz="800">
                <a:solidFill>
                  <a:srgbClr val="FFFFFF"/>
                </a:solidFill>
                <a:latin typeface="Rubik"/>
                <a:ea typeface="Rubik"/>
                <a:cs typeface="Rubik"/>
                <a:sym typeface="Rubik"/>
              </a:defRPr>
            </a:lvl3pPr>
            <a:lvl4pPr lvl="3" rtl="0" algn="ctr">
              <a:buNone/>
              <a:defRPr sz="800">
                <a:solidFill>
                  <a:srgbClr val="FFFFFF"/>
                </a:solidFill>
                <a:latin typeface="Rubik"/>
                <a:ea typeface="Rubik"/>
                <a:cs typeface="Rubik"/>
                <a:sym typeface="Rubik"/>
              </a:defRPr>
            </a:lvl4pPr>
            <a:lvl5pPr lvl="4" rtl="0" algn="ctr">
              <a:buNone/>
              <a:defRPr sz="800">
                <a:solidFill>
                  <a:srgbClr val="FFFFFF"/>
                </a:solidFill>
                <a:latin typeface="Rubik"/>
                <a:ea typeface="Rubik"/>
                <a:cs typeface="Rubik"/>
                <a:sym typeface="Rubik"/>
              </a:defRPr>
            </a:lvl5pPr>
            <a:lvl6pPr lvl="5" rtl="0" algn="ctr">
              <a:buNone/>
              <a:defRPr sz="800">
                <a:solidFill>
                  <a:srgbClr val="FFFFFF"/>
                </a:solidFill>
                <a:latin typeface="Rubik"/>
                <a:ea typeface="Rubik"/>
                <a:cs typeface="Rubik"/>
                <a:sym typeface="Rubik"/>
              </a:defRPr>
            </a:lvl6pPr>
            <a:lvl7pPr lvl="6" rtl="0" algn="ctr">
              <a:buNone/>
              <a:defRPr sz="800">
                <a:solidFill>
                  <a:srgbClr val="FFFFFF"/>
                </a:solidFill>
                <a:latin typeface="Rubik"/>
                <a:ea typeface="Rubik"/>
                <a:cs typeface="Rubik"/>
                <a:sym typeface="Rubik"/>
              </a:defRPr>
            </a:lvl7pPr>
            <a:lvl8pPr lvl="7" rtl="0" algn="ctr">
              <a:buNone/>
              <a:defRPr sz="800">
                <a:solidFill>
                  <a:srgbClr val="FFFFFF"/>
                </a:solidFill>
                <a:latin typeface="Rubik"/>
                <a:ea typeface="Rubik"/>
                <a:cs typeface="Rubik"/>
                <a:sym typeface="Rubik"/>
              </a:defRPr>
            </a:lvl8pPr>
            <a:lvl9pPr lvl="8" rtl="0" algn="ctr">
              <a:buNone/>
              <a:defRPr sz="800">
                <a:solidFill>
                  <a:srgbClr val="FFFFFF"/>
                </a:solidFill>
                <a:latin typeface="Rubik"/>
                <a:ea typeface="Rubik"/>
                <a:cs typeface="Rubik"/>
                <a:sym typeface="Rubik"/>
              </a:defRPr>
            </a:lvl9pPr>
          </a:lstStyle>
          <a:p>
            <a:pPr indent="0" lvl="0" marL="0" rtl="0" algn="ctr">
              <a:spcBef>
                <a:spcPts val="0"/>
              </a:spcBef>
              <a:spcAft>
                <a:spcPts val="0"/>
              </a:spcAft>
              <a:buNone/>
            </a:pPr>
            <a:fld id="{00000000-1234-1234-1234-123412341234}" type="slidenum">
              <a:rPr lang="en-GB"/>
              <a:t>‹#›</a:t>
            </a:fld>
            <a:endParaRPr/>
          </a:p>
        </p:txBody>
      </p:sp>
      <p:sp>
        <p:nvSpPr>
          <p:cNvPr id="497" name="Google Shape;497;p41"/>
          <p:cNvSpPr txBox="1"/>
          <p:nvPr/>
        </p:nvSpPr>
        <p:spPr>
          <a:xfrm rot="5393271">
            <a:off x="7341143" y="1458325"/>
            <a:ext cx="3218706"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solidFill>
                  <a:schemeClr val="dk1"/>
                </a:solidFill>
                <a:latin typeface="Rubik SemiBold"/>
                <a:ea typeface="Rubik SemiBold"/>
                <a:cs typeface="Rubik SemiBold"/>
                <a:sym typeface="Rubik SemiBold"/>
              </a:rPr>
              <a:t>Nordcloud  confidential  |  </a:t>
            </a:r>
            <a:r>
              <a:rPr lang="en-GB" sz="900">
                <a:solidFill>
                  <a:schemeClr val="dk1"/>
                </a:solidFill>
                <a:latin typeface="Rubik Light"/>
                <a:ea typeface="Rubik Light"/>
                <a:cs typeface="Rubik Light"/>
                <a:sym typeface="Rubik Light"/>
              </a:rPr>
              <a:t>Internal use only</a:t>
            </a:r>
            <a:endParaRPr sz="900">
              <a:solidFill>
                <a:schemeClr val="dk1"/>
              </a:solidFill>
              <a:latin typeface="Rubik Light"/>
              <a:ea typeface="Rubik Light"/>
              <a:cs typeface="Rubik Light"/>
              <a:sym typeface="Rubik Light"/>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DESIGN 3">
  <p:cSld name="BLANK_2">
    <p:bg>
      <p:bgPr>
        <a:gradFill>
          <a:gsLst>
            <a:gs pos="0">
              <a:schemeClr val="lt2"/>
            </a:gs>
            <a:gs pos="100000">
              <a:schemeClr val="accent5"/>
            </a:gs>
          </a:gsLst>
          <a:lin ang="5400012" scaled="0"/>
        </a:gradFill>
      </p:bgPr>
    </p:bg>
    <p:spTree>
      <p:nvGrpSpPr>
        <p:cNvPr id="498" name="Shape 498"/>
        <p:cNvGrpSpPr/>
        <p:nvPr/>
      </p:nvGrpSpPr>
      <p:grpSpPr>
        <a:xfrm>
          <a:off x="0" y="0"/>
          <a:ext cx="0" cy="0"/>
          <a:chOff x="0" y="0"/>
          <a:chExt cx="0" cy="0"/>
        </a:xfrm>
      </p:grpSpPr>
      <p:pic>
        <p:nvPicPr>
          <p:cNvPr id="499" name="Google Shape;499;p42"/>
          <p:cNvPicPr preferRelativeResize="0"/>
          <p:nvPr/>
        </p:nvPicPr>
        <p:blipFill>
          <a:blip r:embed="rId2">
            <a:alphaModFix/>
          </a:blip>
          <a:stretch>
            <a:fillRect/>
          </a:stretch>
        </p:blipFill>
        <p:spPr>
          <a:xfrm>
            <a:off x="7269911" y="4702750"/>
            <a:ext cx="1429789" cy="400325"/>
          </a:xfrm>
          <a:prstGeom prst="rect">
            <a:avLst/>
          </a:prstGeom>
          <a:noFill/>
          <a:ln>
            <a:noFill/>
          </a:ln>
        </p:spPr>
      </p:pic>
      <p:sp>
        <p:nvSpPr>
          <p:cNvPr id="500" name="Google Shape;500;p42"/>
          <p:cNvSpPr/>
          <p:nvPr/>
        </p:nvSpPr>
        <p:spPr>
          <a:xfrm>
            <a:off x="8759800" y="0"/>
            <a:ext cx="385200" cy="51435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42"/>
          <p:cNvSpPr/>
          <p:nvPr/>
        </p:nvSpPr>
        <p:spPr>
          <a:xfrm>
            <a:off x="8839450" y="4736475"/>
            <a:ext cx="225900" cy="2259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42"/>
          <p:cNvSpPr txBox="1"/>
          <p:nvPr>
            <p:ph idx="12" type="sldNum"/>
          </p:nvPr>
        </p:nvSpPr>
        <p:spPr>
          <a:xfrm>
            <a:off x="8837554" y="4726575"/>
            <a:ext cx="225900" cy="245700"/>
          </a:xfrm>
          <a:prstGeom prst="rect">
            <a:avLst/>
          </a:prstGeom>
        </p:spPr>
        <p:txBody>
          <a:bodyPr anchorCtr="0" anchor="ctr" bIns="0" lIns="0" spcFirstLastPara="1" rIns="0" wrap="square" tIns="0">
            <a:noAutofit/>
          </a:bodyPr>
          <a:lstStyle>
            <a:lvl1pPr lvl="0" rtl="0" algn="ctr">
              <a:buNone/>
              <a:defRPr sz="800">
                <a:solidFill>
                  <a:srgbClr val="FFFFFF"/>
                </a:solidFill>
                <a:latin typeface="Rubik"/>
                <a:ea typeface="Rubik"/>
                <a:cs typeface="Rubik"/>
                <a:sym typeface="Rubik"/>
              </a:defRPr>
            </a:lvl1pPr>
            <a:lvl2pPr lvl="1" rtl="0" algn="ctr">
              <a:buNone/>
              <a:defRPr sz="800">
                <a:solidFill>
                  <a:srgbClr val="FFFFFF"/>
                </a:solidFill>
                <a:latin typeface="Rubik"/>
                <a:ea typeface="Rubik"/>
                <a:cs typeface="Rubik"/>
                <a:sym typeface="Rubik"/>
              </a:defRPr>
            </a:lvl2pPr>
            <a:lvl3pPr lvl="2" rtl="0" algn="ctr">
              <a:buNone/>
              <a:defRPr sz="800">
                <a:solidFill>
                  <a:srgbClr val="FFFFFF"/>
                </a:solidFill>
                <a:latin typeface="Rubik"/>
                <a:ea typeface="Rubik"/>
                <a:cs typeface="Rubik"/>
                <a:sym typeface="Rubik"/>
              </a:defRPr>
            </a:lvl3pPr>
            <a:lvl4pPr lvl="3" rtl="0" algn="ctr">
              <a:buNone/>
              <a:defRPr sz="800">
                <a:solidFill>
                  <a:srgbClr val="FFFFFF"/>
                </a:solidFill>
                <a:latin typeface="Rubik"/>
                <a:ea typeface="Rubik"/>
                <a:cs typeface="Rubik"/>
                <a:sym typeface="Rubik"/>
              </a:defRPr>
            </a:lvl4pPr>
            <a:lvl5pPr lvl="4" rtl="0" algn="ctr">
              <a:buNone/>
              <a:defRPr sz="800">
                <a:solidFill>
                  <a:srgbClr val="FFFFFF"/>
                </a:solidFill>
                <a:latin typeface="Rubik"/>
                <a:ea typeface="Rubik"/>
                <a:cs typeface="Rubik"/>
                <a:sym typeface="Rubik"/>
              </a:defRPr>
            </a:lvl5pPr>
            <a:lvl6pPr lvl="5" rtl="0" algn="ctr">
              <a:buNone/>
              <a:defRPr sz="800">
                <a:solidFill>
                  <a:srgbClr val="FFFFFF"/>
                </a:solidFill>
                <a:latin typeface="Rubik"/>
                <a:ea typeface="Rubik"/>
                <a:cs typeface="Rubik"/>
                <a:sym typeface="Rubik"/>
              </a:defRPr>
            </a:lvl6pPr>
            <a:lvl7pPr lvl="6" rtl="0" algn="ctr">
              <a:buNone/>
              <a:defRPr sz="800">
                <a:solidFill>
                  <a:srgbClr val="FFFFFF"/>
                </a:solidFill>
                <a:latin typeface="Rubik"/>
                <a:ea typeface="Rubik"/>
                <a:cs typeface="Rubik"/>
                <a:sym typeface="Rubik"/>
              </a:defRPr>
            </a:lvl7pPr>
            <a:lvl8pPr lvl="7" rtl="0" algn="ctr">
              <a:buNone/>
              <a:defRPr sz="800">
                <a:solidFill>
                  <a:srgbClr val="FFFFFF"/>
                </a:solidFill>
                <a:latin typeface="Rubik"/>
                <a:ea typeface="Rubik"/>
                <a:cs typeface="Rubik"/>
                <a:sym typeface="Rubik"/>
              </a:defRPr>
            </a:lvl8pPr>
            <a:lvl9pPr lvl="8" rtl="0" algn="ctr">
              <a:buNone/>
              <a:defRPr sz="800">
                <a:solidFill>
                  <a:srgbClr val="FFFFFF"/>
                </a:solidFill>
                <a:latin typeface="Rubik"/>
                <a:ea typeface="Rubik"/>
                <a:cs typeface="Rubik"/>
                <a:sym typeface="Rubik"/>
              </a:defRPr>
            </a:lvl9pPr>
          </a:lstStyle>
          <a:p>
            <a:pPr indent="0" lvl="0" marL="0" rtl="0" algn="ctr">
              <a:spcBef>
                <a:spcPts val="0"/>
              </a:spcBef>
              <a:spcAft>
                <a:spcPts val="0"/>
              </a:spcAft>
              <a:buNone/>
            </a:pPr>
            <a:fld id="{00000000-1234-1234-1234-123412341234}" type="slidenum">
              <a:rPr lang="en-GB"/>
              <a:t>‹#›</a:t>
            </a:fld>
            <a:endParaRPr/>
          </a:p>
        </p:txBody>
      </p:sp>
      <p:sp>
        <p:nvSpPr>
          <p:cNvPr id="503" name="Google Shape;503;p42"/>
          <p:cNvSpPr txBox="1"/>
          <p:nvPr/>
        </p:nvSpPr>
        <p:spPr>
          <a:xfrm rot="5393271">
            <a:off x="7341143" y="1458325"/>
            <a:ext cx="3218706"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solidFill>
                  <a:schemeClr val="dk1"/>
                </a:solidFill>
                <a:latin typeface="Rubik SemiBold"/>
                <a:ea typeface="Rubik SemiBold"/>
                <a:cs typeface="Rubik SemiBold"/>
                <a:sym typeface="Rubik SemiBold"/>
              </a:rPr>
              <a:t>Nordcloud  confidential  |  </a:t>
            </a:r>
            <a:r>
              <a:rPr lang="en-GB" sz="900">
                <a:solidFill>
                  <a:schemeClr val="dk1"/>
                </a:solidFill>
                <a:latin typeface="Rubik Light"/>
                <a:ea typeface="Rubik Light"/>
                <a:cs typeface="Rubik Light"/>
                <a:sym typeface="Rubik Light"/>
              </a:rPr>
              <a:t>Internal use only</a:t>
            </a:r>
            <a:endParaRPr sz="900">
              <a:solidFill>
                <a:schemeClr val="dk1"/>
              </a:solidFill>
              <a:latin typeface="Rubik Light"/>
              <a:ea typeface="Rubik Light"/>
              <a:cs typeface="Rubik Light"/>
              <a:sym typeface="Rubik Light"/>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_1">
    <p:spTree>
      <p:nvGrpSpPr>
        <p:cNvPr id="504" name="Shape 504"/>
        <p:cNvGrpSpPr/>
        <p:nvPr/>
      </p:nvGrpSpPr>
      <p:grpSpPr>
        <a:xfrm>
          <a:off x="0" y="0"/>
          <a:ext cx="0" cy="0"/>
          <a:chOff x="0" y="0"/>
          <a:chExt cx="0" cy="0"/>
        </a:xfrm>
      </p:grpSpPr>
      <p:pic>
        <p:nvPicPr>
          <p:cNvPr id="505" name="Google Shape;505;p43"/>
          <p:cNvPicPr preferRelativeResize="0"/>
          <p:nvPr/>
        </p:nvPicPr>
        <p:blipFill>
          <a:blip r:embed="rId2">
            <a:alphaModFix/>
          </a:blip>
          <a:stretch>
            <a:fillRect/>
          </a:stretch>
        </p:blipFill>
        <p:spPr>
          <a:xfrm>
            <a:off x="7269911" y="4702750"/>
            <a:ext cx="1429789" cy="400325"/>
          </a:xfrm>
          <a:prstGeom prst="rect">
            <a:avLst/>
          </a:prstGeom>
          <a:noFill/>
          <a:ln>
            <a:noFill/>
          </a:ln>
        </p:spPr>
      </p:pic>
      <p:sp>
        <p:nvSpPr>
          <p:cNvPr id="506" name="Google Shape;506;p43"/>
          <p:cNvSpPr/>
          <p:nvPr/>
        </p:nvSpPr>
        <p:spPr>
          <a:xfrm>
            <a:off x="8759800" y="0"/>
            <a:ext cx="385200" cy="5143500"/>
          </a:xfrm>
          <a:prstGeom prst="rect">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43"/>
          <p:cNvSpPr/>
          <p:nvPr/>
        </p:nvSpPr>
        <p:spPr>
          <a:xfrm>
            <a:off x="8839450" y="4736475"/>
            <a:ext cx="225900" cy="2259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43"/>
          <p:cNvSpPr txBox="1"/>
          <p:nvPr>
            <p:ph idx="12" type="sldNum"/>
          </p:nvPr>
        </p:nvSpPr>
        <p:spPr>
          <a:xfrm>
            <a:off x="8837554" y="4726575"/>
            <a:ext cx="225900" cy="245700"/>
          </a:xfrm>
          <a:prstGeom prst="rect">
            <a:avLst/>
          </a:prstGeom>
        </p:spPr>
        <p:txBody>
          <a:bodyPr anchorCtr="0" anchor="ctr" bIns="0" lIns="0" spcFirstLastPara="1" rIns="0" wrap="square" tIns="0">
            <a:noAutofit/>
          </a:bodyPr>
          <a:lstStyle>
            <a:lvl1pPr lvl="0" rtl="0" algn="ctr">
              <a:buNone/>
              <a:defRPr sz="800">
                <a:solidFill>
                  <a:srgbClr val="FFFFFF"/>
                </a:solidFill>
                <a:latin typeface="Rubik"/>
                <a:ea typeface="Rubik"/>
                <a:cs typeface="Rubik"/>
                <a:sym typeface="Rubik"/>
              </a:defRPr>
            </a:lvl1pPr>
            <a:lvl2pPr lvl="1" rtl="0" algn="ctr">
              <a:buNone/>
              <a:defRPr sz="800">
                <a:solidFill>
                  <a:srgbClr val="FFFFFF"/>
                </a:solidFill>
                <a:latin typeface="Rubik"/>
                <a:ea typeface="Rubik"/>
                <a:cs typeface="Rubik"/>
                <a:sym typeface="Rubik"/>
              </a:defRPr>
            </a:lvl2pPr>
            <a:lvl3pPr lvl="2" rtl="0" algn="ctr">
              <a:buNone/>
              <a:defRPr sz="800">
                <a:solidFill>
                  <a:srgbClr val="FFFFFF"/>
                </a:solidFill>
                <a:latin typeface="Rubik"/>
                <a:ea typeface="Rubik"/>
                <a:cs typeface="Rubik"/>
                <a:sym typeface="Rubik"/>
              </a:defRPr>
            </a:lvl3pPr>
            <a:lvl4pPr lvl="3" rtl="0" algn="ctr">
              <a:buNone/>
              <a:defRPr sz="800">
                <a:solidFill>
                  <a:srgbClr val="FFFFFF"/>
                </a:solidFill>
                <a:latin typeface="Rubik"/>
                <a:ea typeface="Rubik"/>
                <a:cs typeface="Rubik"/>
                <a:sym typeface="Rubik"/>
              </a:defRPr>
            </a:lvl4pPr>
            <a:lvl5pPr lvl="4" rtl="0" algn="ctr">
              <a:buNone/>
              <a:defRPr sz="800">
                <a:solidFill>
                  <a:srgbClr val="FFFFFF"/>
                </a:solidFill>
                <a:latin typeface="Rubik"/>
                <a:ea typeface="Rubik"/>
                <a:cs typeface="Rubik"/>
                <a:sym typeface="Rubik"/>
              </a:defRPr>
            </a:lvl5pPr>
            <a:lvl6pPr lvl="5" rtl="0" algn="ctr">
              <a:buNone/>
              <a:defRPr sz="800">
                <a:solidFill>
                  <a:srgbClr val="FFFFFF"/>
                </a:solidFill>
                <a:latin typeface="Rubik"/>
                <a:ea typeface="Rubik"/>
                <a:cs typeface="Rubik"/>
                <a:sym typeface="Rubik"/>
              </a:defRPr>
            </a:lvl6pPr>
            <a:lvl7pPr lvl="6" rtl="0" algn="ctr">
              <a:buNone/>
              <a:defRPr sz="800">
                <a:solidFill>
                  <a:srgbClr val="FFFFFF"/>
                </a:solidFill>
                <a:latin typeface="Rubik"/>
                <a:ea typeface="Rubik"/>
                <a:cs typeface="Rubik"/>
                <a:sym typeface="Rubik"/>
              </a:defRPr>
            </a:lvl7pPr>
            <a:lvl8pPr lvl="7" rtl="0" algn="ctr">
              <a:buNone/>
              <a:defRPr sz="800">
                <a:solidFill>
                  <a:srgbClr val="FFFFFF"/>
                </a:solidFill>
                <a:latin typeface="Rubik"/>
                <a:ea typeface="Rubik"/>
                <a:cs typeface="Rubik"/>
                <a:sym typeface="Rubik"/>
              </a:defRPr>
            </a:lvl8pPr>
            <a:lvl9pPr lvl="8" rtl="0" algn="ctr">
              <a:buNone/>
              <a:defRPr sz="800">
                <a:solidFill>
                  <a:srgbClr val="FFFFFF"/>
                </a:solidFill>
                <a:latin typeface="Rubik"/>
                <a:ea typeface="Rubik"/>
                <a:cs typeface="Rubik"/>
                <a:sym typeface="Rubik"/>
              </a:defRPr>
            </a:lvl9pPr>
          </a:lstStyle>
          <a:p>
            <a:pPr indent="0" lvl="0" marL="0" rtl="0" algn="ctr">
              <a:spcBef>
                <a:spcPts val="0"/>
              </a:spcBef>
              <a:spcAft>
                <a:spcPts val="0"/>
              </a:spcAft>
              <a:buNone/>
            </a:pPr>
            <a:fld id="{00000000-1234-1234-1234-123412341234}" type="slidenum">
              <a:rPr lang="en-GB"/>
              <a:t>‹#›</a:t>
            </a:fld>
            <a:endParaRPr/>
          </a:p>
        </p:txBody>
      </p:sp>
      <p:sp>
        <p:nvSpPr>
          <p:cNvPr id="509" name="Google Shape;509;p43"/>
          <p:cNvSpPr txBox="1"/>
          <p:nvPr/>
        </p:nvSpPr>
        <p:spPr>
          <a:xfrm rot="5393271">
            <a:off x="7341143" y="1458325"/>
            <a:ext cx="3218706"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solidFill>
                  <a:schemeClr val="dk1"/>
                </a:solidFill>
                <a:latin typeface="Rubik SemiBold"/>
                <a:ea typeface="Rubik SemiBold"/>
                <a:cs typeface="Rubik SemiBold"/>
                <a:sym typeface="Rubik SemiBold"/>
              </a:rPr>
              <a:t>Nordcloud  confidential  |  </a:t>
            </a:r>
            <a:r>
              <a:rPr lang="en-GB" sz="900">
                <a:solidFill>
                  <a:schemeClr val="dk1"/>
                </a:solidFill>
                <a:latin typeface="Rubik Light"/>
                <a:ea typeface="Rubik Light"/>
                <a:cs typeface="Rubik Light"/>
                <a:sym typeface="Rubik Light"/>
              </a:rPr>
              <a:t>Internal use only</a:t>
            </a:r>
            <a:endParaRPr sz="900">
              <a:solidFill>
                <a:schemeClr val="dk1"/>
              </a:solidFill>
              <a:latin typeface="Rubik Light"/>
              <a:ea typeface="Rubik Light"/>
              <a:cs typeface="Rubik Light"/>
              <a:sym typeface="Rubik Light"/>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_1">
    <p:bg>
      <p:bgPr>
        <a:gradFill>
          <a:gsLst>
            <a:gs pos="0">
              <a:srgbClr val="DEF0F6"/>
            </a:gs>
            <a:gs pos="48000">
              <a:srgbClr val="F3F8F9"/>
            </a:gs>
            <a:gs pos="100000">
              <a:srgbClr val="FFFFFF"/>
            </a:gs>
          </a:gsLst>
          <a:lin ang="5400700" scaled="0"/>
        </a:gradFill>
      </p:bgPr>
    </p:bg>
    <p:spTree>
      <p:nvGrpSpPr>
        <p:cNvPr id="510" name="Shape 510"/>
        <p:cNvGrpSpPr/>
        <p:nvPr/>
      </p:nvGrpSpPr>
      <p:grpSpPr>
        <a:xfrm>
          <a:off x="0" y="0"/>
          <a:ext cx="0" cy="0"/>
          <a:chOff x="0" y="0"/>
          <a:chExt cx="0" cy="0"/>
        </a:xfrm>
      </p:grpSpPr>
      <p:pic>
        <p:nvPicPr>
          <p:cNvPr id="511" name="Google Shape;511;p44"/>
          <p:cNvPicPr preferRelativeResize="0"/>
          <p:nvPr/>
        </p:nvPicPr>
        <p:blipFill>
          <a:blip r:embed="rId2">
            <a:alphaModFix/>
          </a:blip>
          <a:stretch>
            <a:fillRect/>
          </a:stretch>
        </p:blipFill>
        <p:spPr>
          <a:xfrm>
            <a:off x="7269911" y="4702750"/>
            <a:ext cx="1429789" cy="400325"/>
          </a:xfrm>
          <a:prstGeom prst="rect">
            <a:avLst/>
          </a:prstGeom>
          <a:noFill/>
          <a:ln>
            <a:noFill/>
          </a:ln>
        </p:spPr>
      </p:pic>
      <p:sp>
        <p:nvSpPr>
          <p:cNvPr id="512" name="Google Shape;512;p44"/>
          <p:cNvSpPr/>
          <p:nvPr/>
        </p:nvSpPr>
        <p:spPr>
          <a:xfrm>
            <a:off x="8759800" y="0"/>
            <a:ext cx="385200" cy="51435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44"/>
          <p:cNvSpPr/>
          <p:nvPr/>
        </p:nvSpPr>
        <p:spPr>
          <a:xfrm>
            <a:off x="8839450" y="4736475"/>
            <a:ext cx="225900" cy="2259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44"/>
          <p:cNvSpPr txBox="1"/>
          <p:nvPr>
            <p:ph idx="12" type="sldNum"/>
          </p:nvPr>
        </p:nvSpPr>
        <p:spPr>
          <a:xfrm>
            <a:off x="8837554" y="4726575"/>
            <a:ext cx="225900" cy="245700"/>
          </a:xfrm>
          <a:prstGeom prst="rect">
            <a:avLst/>
          </a:prstGeom>
        </p:spPr>
        <p:txBody>
          <a:bodyPr anchorCtr="0" anchor="ctr" bIns="0" lIns="0" spcFirstLastPara="1" rIns="0" wrap="square" tIns="0">
            <a:noAutofit/>
          </a:bodyPr>
          <a:lstStyle>
            <a:lvl1pPr lvl="0" rtl="0" algn="ctr">
              <a:buNone/>
              <a:defRPr sz="800">
                <a:solidFill>
                  <a:srgbClr val="FFFFFF"/>
                </a:solidFill>
                <a:latin typeface="Rubik"/>
                <a:ea typeface="Rubik"/>
                <a:cs typeface="Rubik"/>
                <a:sym typeface="Rubik"/>
              </a:defRPr>
            </a:lvl1pPr>
            <a:lvl2pPr lvl="1" rtl="0" algn="ctr">
              <a:buNone/>
              <a:defRPr sz="800">
                <a:solidFill>
                  <a:srgbClr val="FFFFFF"/>
                </a:solidFill>
                <a:latin typeface="Rubik"/>
                <a:ea typeface="Rubik"/>
                <a:cs typeface="Rubik"/>
                <a:sym typeface="Rubik"/>
              </a:defRPr>
            </a:lvl2pPr>
            <a:lvl3pPr lvl="2" rtl="0" algn="ctr">
              <a:buNone/>
              <a:defRPr sz="800">
                <a:solidFill>
                  <a:srgbClr val="FFFFFF"/>
                </a:solidFill>
                <a:latin typeface="Rubik"/>
                <a:ea typeface="Rubik"/>
                <a:cs typeface="Rubik"/>
                <a:sym typeface="Rubik"/>
              </a:defRPr>
            </a:lvl3pPr>
            <a:lvl4pPr lvl="3" rtl="0" algn="ctr">
              <a:buNone/>
              <a:defRPr sz="800">
                <a:solidFill>
                  <a:srgbClr val="FFFFFF"/>
                </a:solidFill>
                <a:latin typeface="Rubik"/>
                <a:ea typeface="Rubik"/>
                <a:cs typeface="Rubik"/>
                <a:sym typeface="Rubik"/>
              </a:defRPr>
            </a:lvl4pPr>
            <a:lvl5pPr lvl="4" rtl="0" algn="ctr">
              <a:buNone/>
              <a:defRPr sz="800">
                <a:solidFill>
                  <a:srgbClr val="FFFFFF"/>
                </a:solidFill>
                <a:latin typeface="Rubik"/>
                <a:ea typeface="Rubik"/>
                <a:cs typeface="Rubik"/>
                <a:sym typeface="Rubik"/>
              </a:defRPr>
            </a:lvl5pPr>
            <a:lvl6pPr lvl="5" rtl="0" algn="ctr">
              <a:buNone/>
              <a:defRPr sz="800">
                <a:solidFill>
                  <a:srgbClr val="FFFFFF"/>
                </a:solidFill>
                <a:latin typeface="Rubik"/>
                <a:ea typeface="Rubik"/>
                <a:cs typeface="Rubik"/>
                <a:sym typeface="Rubik"/>
              </a:defRPr>
            </a:lvl6pPr>
            <a:lvl7pPr lvl="6" rtl="0" algn="ctr">
              <a:buNone/>
              <a:defRPr sz="800">
                <a:solidFill>
                  <a:srgbClr val="FFFFFF"/>
                </a:solidFill>
                <a:latin typeface="Rubik"/>
                <a:ea typeface="Rubik"/>
                <a:cs typeface="Rubik"/>
                <a:sym typeface="Rubik"/>
              </a:defRPr>
            </a:lvl7pPr>
            <a:lvl8pPr lvl="7" rtl="0" algn="ctr">
              <a:buNone/>
              <a:defRPr sz="800">
                <a:solidFill>
                  <a:srgbClr val="FFFFFF"/>
                </a:solidFill>
                <a:latin typeface="Rubik"/>
                <a:ea typeface="Rubik"/>
                <a:cs typeface="Rubik"/>
                <a:sym typeface="Rubik"/>
              </a:defRPr>
            </a:lvl8pPr>
            <a:lvl9pPr lvl="8" rtl="0" algn="ctr">
              <a:buNone/>
              <a:defRPr sz="800">
                <a:solidFill>
                  <a:srgbClr val="FFFFFF"/>
                </a:solidFill>
                <a:latin typeface="Rubik"/>
                <a:ea typeface="Rubik"/>
                <a:cs typeface="Rubik"/>
                <a:sym typeface="Rubik"/>
              </a:defRPr>
            </a:lvl9pPr>
          </a:lstStyle>
          <a:p>
            <a:pPr indent="0" lvl="0" marL="0" rtl="0" algn="ctr">
              <a:spcBef>
                <a:spcPts val="0"/>
              </a:spcBef>
              <a:spcAft>
                <a:spcPts val="0"/>
              </a:spcAft>
              <a:buNone/>
            </a:pPr>
            <a:fld id="{00000000-1234-1234-1234-123412341234}" type="slidenum">
              <a:rPr lang="en-GB"/>
              <a:t>‹#›</a:t>
            </a:fld>
            <a:endParaRPr/>
          </a:p>
        </p:txBody>
      </p:sp>
      <p:sp>
        <p:nvSpPr>
          <p:cNvPr id="515" name="Google Shape;515;p44"/>
          <p:cNvSpPr txBox="1"/>
          <p:nvPr/>
        </p:nvSpPr>
        <p:spPr>
          <a:xfrm rot="5393271">
            <a:off x="7341143" y="1458325"/>
            <a:ext cx="3218706"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solidFill>
                  <a:schemeClr val="dk1"/>
                </a:solidFill>
                <a:latin typeface="Rubik SemiBold"/>
                <a:ea typeface="Rubik SemiBold"/>
                <a:cs typeface="Rubik SemiBold"/>
                <a:sym typeface="Rubik SemiBold"/>
              </a:rPr>
              <a:t>Nordcloud  confidential  |  </a:t>
            </a:r>
            <a:r>
              <a:rPr lang="en-GB" sz="900">
                <a:solidFill>
                  <a:schemeClr val="dk1"/>
                </a:solidFill>
                <a:latin typeface="Rubik Light"/>
                <a:ea typeface="Rubik Light"/>
                <a:cs typeface="Rubik Light"/>
                <a:sym typeface="Rubik Light"/>
              </a:rPr>
              <a:t>Internal use only</a:t>
            </a:r>
            <a:endParaRPr sz="900">
              <a:solidFill>
                <a:schemeClr val="dk1"/>
              </a:solidFill>
              <a:latin typeface="Rubik Light"/>
              <a:ea typeface="Rubik Light"/>
              <a:cs typeface="Rubik Light"/>
              <a:sym typeface="Rubik Light"/>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BODY 3">
  <p:cSld name="BLANK_1_1_1">
    <p:bg>
      <p:bgPr>
        <a:gradFill>
          <a:gsLst>
            <a:gs pos="0">
              <a:srgbClr val="DEF0F6"/>
            </a:gs>
            <a:gs pos="48000">
              <a:srgbClr val="F3F8F9"/>
            </a:gs>
            <a:gs pos="100000">
              <a:srgbClr val="FFFFFF"/>
            </a:gs>
          </a:gsLst>
          <a:lin ang="5400700" scaled="0"/>
        </a:gradFill>
      </p:bgPr>
    </p:bg>
    <p:spTree>
      <p:nvGrpSpPr>
        <p:cNvPr id="516" name="Shape 516"/>
        <p:cNvGrpSpPr/>
        <p:nvPr/>
      </p:nvGrpSpPr>
      <p:grpSpPr>
        <a:xfrm>
          <a:off x="0" y="0"/>
          <a:ext cx="0" cy="0"/>
          <a:chOff x="0" y="0"/>
          <a:chExt cx="0" cy="0"/>
        </a:xfrm>
      </p:grpSpPr>
      <p:sp>
        <p:nvSpPr>
          <p:cNvPr id="517" name="Google Shape;517;p45"/>
          <p:cNvSpPr txBox="1"/>
          <p:nvPr>
            <p:ph type="title"/>
          </p:nvPr>
        </p:nvSpPr>
        <p:spPr>
          <a:xfrm>
            <a:off x="717525" y="650100"/>
            <a:ext cx="4608600" cy="576000"/>
          </a:xfrm>
          <a:prstGeom prst="rect">
            <a:avLst/>
          </a:prstGeom>
        </p:spPr>
        <p:txBody>
          <a:bodyPr anchorCtr="0" anchor="t" bIns="0" lIns="91425" spcFirstLastPara="1" rIns="91425" wrap="square" tIns="91425">
            <a:noAutofit/>
          </a:bodyPr>
          <a:lstStyle>
            <a:lvl1pPr lvl="0" rtl="0">
              <a:spcBef>
                <a:spcPts val="0"/>
              </a:spcBef>
              <a:spcAft>
                <a:spcPts val="0"/>
              </a:spcAft>
              <a:buSzPts val="2400"/>
              <a:buNone/>
              <a:defRPr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518" name="Google Shape;518;p45"/>
          <p:cNvSpPr txBox="1"/>
          <p:nvPr>
            <p:ph idx="1" type="body"/>
          </p:nvPr>
        </p:nvSpPr>
        <p:spPr>
          <a:xfrm>
            <a:off x="717525" y="1414850"/>
            <a:ext cx="7838100" cy="31275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Clr>
                <a:schemeClr val="accent1"/>
              </a:buClr>
              <a:buSzPts val="1200"/>
              <a:buFont typeface="Rubik Light"/>
              <a:buChar char="●"/>
              <a:defRPr sz="1200">
                <a:solidFill>
                  <a:schemeClr val="dk1"/>
                </a:solidFill>
                <a:latin typeface="Rubik Light"/>
                <a:ea typeface="Rubik Light"/>
                <a:cs typeface="Rubik Light"/>
                <a:sym typeface="Rubik Light"/>
              </a:defRPr>
            </a:lvl1pPr>
            <a:lvl2pPr indent="-298450" lvl="1" marL="914400" rtl="0">
              <a:lnSpc>
                <a:spcPct val="100000"/>
              </a:lnSpc>
              <a:spcBef>
                <a:spcPts val="1000"/>
              </a:spcBef>
              <a:spcAft>
                <a:spcPts val="0"/>
              </a:spcAft>
              <a:buClr>
                <a:srgbClr val="FF0000"/>
              </a:buClr>
              <a:buSzPts val="1100"/>
              <a:buChar char="○"/>
              <a:defRPr sz="1100">
                <a:solidFill>
                  <a:schemeClr val="dk1"/>
                </a:solidFill>
              </a:defRPr>
            </a:lvl2pPr>
            <a:lvl3pPr indent="-298450" lvl="2" marL="1371600" rtl="0">
              <a:lnSpc>
                <a:spcPct val="100000"/>
              </a:lnSpc>
              <a:spcBef>
                <a:spcPts val="1000"/>
              </a:spcBef>
              <a:spcAft>
                <a:spcPts val="0"/>
              </a:spcAft>
              <a:buClr>
                <a:schemeClr val="accent1"/>
              </a:buClr>
              <a:buSzPts val="1100"/>
              <a:buChar char="○"/>
              <a:defRPr sz="1100">
                <a:solidFill>
                  <a:schemeClr val="dk1"/>
                </a:solidFill>
              </a:defRPr>
            </a:lvl3pPr>
            <a:lvl4pPr indent="-298450" lvl="3" marL="1828800" rtl="0">
              <a:lnSpc>
                <a:spcPct val="100000"/>
              </a:lnSpc>
              <a:spcBef>
                <a:spcPts val="1000"/>
              </a:spcBef>
              <a:spcAft>
                <a:spcPts val="0"/>
              </a:spcAft>
              <a:buClr>
                <a:schemeClr val="accent1"/>
              </a:buClr>
              <a:buSzPts val="1100"/>
              <a:buChar char="○"/>
              <a:defRPr sz="1100">
                <a:solidFill>
                  <a:schemeClr val="dk1"/>
                </a:solidFill>
              </a:defRPr>
            </a:lvl4pPr>
            <a:lvl5pPr indent="-298450" lvl="4" marL="2286000" rtl="0">
              <a:lnSpc>
                <a:spcPct val="100000"/>
              </a:lnSpc>
              <a:spcBef>
                <a:spcPts val="1000"/>
              </a:spcBef>
              <a:spcAft>
                <a:spcPts val="0"/>
              </a:spcAft>
              <a:buClr>
                <a:schemeClr val="accent1"/>
              </a:buClr>
              <a:buSzPts val="1100"/>
              <a:buChar char="○"/>
              <a:defRPr sz="1100">
                <a:solidFill>
                  <a:schemeClr val="dk1"/>
                </a:solidFill>
              </a:defRPr>
            </a:lvl5pPr>
            <a:lvl6pPr indent="-298450" lvl="5" marL="2743200" rtl="0">
              <a:lnSpc>
                <a:spcPct val="100000"/>
              </a:lnSpc>
              <a:spcBef>
                <a:spcPts val="1000"/>
              </a:spcBef>
              <a:spcAft>
                <a:spcPts val="0"/>
              </a:spcAft>
              <a:buClr>
                <a:schemeClr val="accent1"/>
              </a:buClr>
              <a:buSzPts val="1100"/>
              <a:buChar char="○"/>
              <a:defRPr sz="1100">
                <a:solidFill>
                  <a:schemeClr val="dk1"/>
                </a:solidFill>
              </a:defRPr>
            </a:lvl6pPr>
            <a:lvl7pPr indent="-298450" lvl="6" marL="3200400" rtl="0">
              <a:lnSpc>
                <a:spcPct val="100000"/>
              </a:lnSpc>
              <a:spcBef>
                <a:spcPts val="1000"/>
              </a:spcBef>
              <a:spcAft>
                <a:spcPts val="0"/>
              </a:spcAft>
              <a:buClr>
                <a:schemeClr val="accent1"/>
              </a:buClr>
              <a:buSzPts val="1100"/>
              <a:buChar char="○"/>
              <a:defRPr sz="1100">
                <a:solidFill>
                  <a:schemeClr val="dk1"/>
                </a:solidFill>
              </a:defRPr>
            </a:lvl7pPr>
            <a:lvl8pPr indent="-298450" lvl="7" marL="3657600" rtl="0">
              <a:lnSpc>
                <a:spcPct val="100000"/>
              </a:lnSpc>
              <a:spcBef>
                <a:spcPts val="1000"/>
              </a:spcBef>
              <a:spcAft>
                <a:spcPts val="0"/>
              </a:spcAft>
              <a:buClr>
                <a:schemeClr val="accent1"/>
              </a:buClr>
              <a:buSzPts val="1100"/>
              <a:buChar char="○"/>
              <a:defRPr sz="1100">
                <a:solidFill>
                  <a:schemeClr val="dk1"/>
                </a:solidFill>
              </a:defRPr>
            </a:lvl8pPr>
            <a:lvl9pPr indent="-298450" lvl="8" marL="4114800" rtl="0">
              <a:lnSpc>
                <a:spcPct val="100000"/>
              </a:lnSpc>
              <a:spcBef>
                <a:spcPts val="1000"/>
              </a:spcBef>
              <a:spcAft>
                <a:spcPts val="1000"/>
              </a:spcAft>
              <a:buClr>
                <a:schemeClr val="accent1"/>
              </a:buClr>
              <a:buSzPts val="1100"/>
              <a:buChar char="○"/>
              <a:defRPr sz="1100">
                <a:solidFill>
                  <a:schemeClr val="dk1"/>
                </a:solidFill>
              </a:defRPr>
            </a:lvl9pPr>
          </a:lstStyle>
          <a:p/>
        </p:txBody>
      </p:sp>
      <p:sp>
        <p:nvSpPr>
          <p:cNvPr id="519" name="Google Shape;519;p45"/>
          <p:cNvSpPr txBox="1"/>
          <p:nvPr>
            <p:ph idx="2" type="subTitle"/>
          </p:nvPr>
        </p:nvSpPr>
        <p:spPr>
          <a:xfrm>
            <a:off x="717525" y="404250"/>
            <a:ext cx="2634300" cy="245700"/>
          </a:xfrm>
          <a:prstGeom prst="rect">
            <a:avLst/>
          </a:prstGeom>
        </p:spPr>
        <p:txBody>
          <a:bodyPr anchorCtr="0" anchor="ctr" bIns="91425" lIns="91425" spcFirstLastPara="1" rIns="91425" wrap="square" tIns="91425">
            <a:noAutofit/>
          </a:bodyPr>
          <a:lstStyle>
            <a:lvl1pPr lvl="0" rtl="0">
              <a:spcBef>
                <a:spcPts val="0"/>
              </a:spcBef>
              <a:spcAft>
                <a:spcPts val="0"/>
              </a:spcAft>
              <a:buNone/>
              <a:defRPr>
                <a:solidFill>
                  <a:schemeClr val="accent1"/>
                </a:solidFill>
                <a:latin typeface="Rubik Medium"/>
                <a:ea typeface="Rubik Medium"/>
                <a:cs typeface="Rubik Medium"/>
                <a:sym typeface="Rubik Medium"/>
              </a:defRPr>
            </a:lvl1pPr>
            <a:lvl2pPr lvl="1" rtl="0">
              <a:spcBef>
                <a:spcPts val="0"/>
              </a:spcBef>
              <a:spcAft>
                <a:spcPts val="0"/>
              </a:spcAft>
              <a:buNone/>
              <a:defRPr/>
            </a:lvl2pPr>
            <a:lvl3pPr lvl="2" rtl="0">
              <a:spcBef>
                <a:spcPts val="1000"/>
              </a:spcBef>
              <a:spcAft>
                <a:spcPts val="0"/>
              </a:spcAft>
              <a:buNone/>
              <a:defRPr/>
            </a:lvl3pPr>
            <a:lvl4pPr lvl="3" rtl="0">
              <a:spcBef>
                <a:spcPts val="1000"/>
              </a:spcBef>
              <a:spcAft>
                <a:spcPts val="0"/>
              </a:spcAft>
              <a:buNone/>
              <a:defRPr/>
            </a:lvl4pPr>
            <a:lvl5pPr lvl="4" rtl="0">
              <a:spcBef>
                <a:spcPts val="1000"/>
              </a:spcBef>
              <a:spcAft>
                <a:spcPts val="0"/>
              </a:spcAft>
              <a:buNone/>
              <a:defRPr/>
            </a:lvl5pPr>
            <a:lvl6pPr lvl="5" rtl="0">
              <a:spcBef>
                <a:spcPts val="1000"/>
              </a:spcBef>
              <a:spcAft>
                <a:spcPts val="0"/>
              </a:spcAft>
              <a:buNone/>
              <a:defRPr/>
            </a:lvl6pPr>
            <a:lvl7pPr lvl="6" rtl="0">
              <a:spcBef>
                <a:spcPts val="1000"/>
              </a:spcBef>
              <a:spcAft>
                <a:spcPts val="0"/>
              </a:spcAft>
              <a:buNone/>
              <a:defRPr/>
            </a:lvl7pPr>
            <a:lvl8pPr lvl="7" rtl="0">
              <a:spcBef>
                <a:spcPts val="1000"/>
              </a:spcBef>
              <a:spcAft>
                <a:spcPts val="0"/>
              </a:spcAft>
              <a:buNone/>
              <a:defRPr/>
            </a:lvl8pPr>
            <a:lvl9pPr lvl="8" rtl="0">
              <a:spcBef>
                <a:spcPts val="1000"/>
              </a:spcBef>
              <a:spcAft>
                <a:spcPts val="1000"/>
              </a:spcAft>
              <a:buNone/>
              <a:defRPr/>
            </a:lvl9pPr>
          </a:lstStyle>
          <a:p/>
        </p:txBody>
      </p:sp>
      <p:pic>
        <p:nvPicPr>
          <p:cNvPr id="520" name="Google Shape;520;p45"/>
          <p:cNvPicPr preferRelativeResize="0"/>
          <p:nvPr/>
        </p:nvPicPr>
        <p:blipFill>
          <a:blip r:embed="rId2">
            <a:alphaModFix/>
          </a:blip>
          <a:stretch>
            <a:fillRect/>
          </a:stretch>
        </p:blipFill>
        <p:spPr>
          <a:xfrm>
            <a:off x="7269911" y="4702750"/>
            <a:ext cx="1429789" cy="400325"/>
          </a:xfrm>
          <a:prstGeom prst="rect">
            <a:avLst/>
          </a:prstGeom>
          <a:noFill/>
          <a:ln>
            <a:noFill/>
          </a:ln>
        </p:spPr>
      </p:pic>
      <p:sp>
        <p:nvSpPr>
          <p:cNvPr id="521" name="Google Shape;521;p45"/>
          <p:cNvSpPr/>
          <p:nvPr/>
        </p:nvSpPr>
        <p:spPr>
          <a:xfrm>
            <a:off x="8759800" y="0"/>
            <a:ext cx="385200" cy="51435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45"/>
          <p:cNvSpPr/>
          <p:nvPr/>
        </p:nvSpPr>
        <p:spPr>
          <a:xfrm>
            <a:off x="8839450" y="4736475"/>
            <a:ext cx="225900" cy="2259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45"/>
          <p:cNvSpPr txBox="1"/>
          <p:nvPr>
            <p:ph idx="12" type="sldNum"/>
          </p:nvPr>
        </p:nvSpPr>
        <p:spPr>
          <a:xfrm>
            <a:off x="8837554" y="4726575"/>
            <a:ext cx="225900" cy="245700"/>
          </a:xfrm>
          <a:prstGeom prst="rect">
            <a:avLst/>
          </a:prstGeom>
        </p:spPr>
        <p:txBody>
          <a:bodyPr anchorCtr="0" anchor="ctr" bIns="0" lIns="0" spcFirstLastPara="1" rIns="0" wrap="square" tIns="0">
            <a:noAutofit/>
          </a:bodyPr>
          <a:lstStyle>
            <a:lvl1pPr lvl="0" rtl="0" algn="ctr">
              <a:buNone/>
              <a:defRPr sz="800">
                <a:solidFill>
                  <a:srgbClr val="FFFFFF"/>
                </a:solidFill>
                <a:latin typeface="Rubik"/>
                <a:ea typeface="Rubik"/>
                <a:cs typeface="Rubik"/>
                <a:sym typeface="Rubik"/>
              </a:defRPr>
            </a:lvl1pPr>
            <a:lvl2pPr lvl="1" rtl="0" algn="ctr">
              <a:buNone/>
              <a:defRPr sz="800">
                <a:solidFill>
                  <a:srgbClr val="FFFFFF"/>
                </a:solidFill>
                <a:latin typeface="Rubik"/>
                <a:ea typeface="Rubik"/>
                <a:cs typeface="Rubik"/>
                <a:sym typeface="Rubik"/>
              </a:defRPr>
            </a:lvl2pPr>
            <a:lvl3pPr lvl="2" rtl="0" algn="ctr">
              <a:buNone/>
              <a:defRPr sz="800">
                <a:solidFill>
                  <a:srgbClr val="FFFFFF"/>
                </a:solidFill>
                <a:latin typeface="Rubik"/>
                <a:ea typeface="Rubik"/>
                <a:cs typeface="Rubik"/>
                <a:sym typeface="Rubik"/>
              </a:defRPr>
            </a:lvl3pPr>
            <a:lvl4pPr lvl="3" rtl="0" algn="ctr">
              <a:buNone/>
              <a:defRPr sz="800">
                <a:solidFill>
                  <a:srgbClr val="FFFFFF"/>
                </a:solidFill>
                <a:latin typeface="Rubik"/>
                <a:ea typeface="Rubik"/>
                <a:cs typeface="Rubik"/>
                <a:sym typeface="Rubik"/>
              </a:defRPr>
            </a:lvl4pPr>
            <a:lvl5pPr lvl="4" rtl="0" algn="ctr">
              <a:buNone/>
              <a:defRPr sz="800">
                <a:solidFill>
                  <a:srgbClr val="FFFFFF"/>
                </a:solidFill>
                <a:latin typeface="Rubik"/>
                <a:ea typeface="Rubik"/>
                <a:cs typeface="Rubik"/>
                <a:sym typeface="Rubik"/>
              </a:defRPr>
            </a:lvl5pPr>
            <a:lvl6pPr lvl="5" rtl="0" algn="ctr">
              <a:buNone/>
              <a:defRPr sz="800">
                <a:solidFill>
                  <a:srgbClr val="FFFFFF"/>
                </a:solidFill>
                <a:latin typeface="Rubik"/>
                <a:ea typeface="Rubik"/>
                <a:cs typeface="Rubik"/>
                <a:sym typeface="Rubik"/>
              </a:defRPr>
            </a:lvl6pPr>
            <a:lvl7pPr lvl="6" rtl="0" algn="ctr">
              <a:buNone/>
              <a:defRPr sz="800">
                <a:solidFill>
                  <a:srgbClr val="FFFFFF"/>
                </a:solidFill>
                <a:latin typeface="Rubik"/>
                <a:ea typeface="Rubik"/>
                <a:cs typeface="Rubik"/>
                <a:sym typeface="Rubik"/>
              </a:defRPr>
            </a:lvl7pPr>
            <a:lvl8pPr lvl="7" rtl="0" algn="ctr">
              <a:buNone/>
              <a:defRPr sz="800">
                <a:solidFill>
                  <a:srgbClr val="FFFFFF"/>
                </a:solidFill>
                <a:latin typeface="Rubik"/>
                <a:ea typeface="Rubik"/>
                <a:cs typeface="Rubik"/>
                <a:sym typeface="Rubik"/>
              </a:defRPr>
            </a:lvl8pPr>
            <a:lvl9pPr lvl="8" rtl="0" algn="ctr">
              <a:buNone/>
              <a:defRPr sz="800">
                <a:solidFill>
                  <a:srgbClr val="FFFFFF"/>
                </a:solidFill>
                <a:latin typeface="Rubik"/>
                <a:ea typeface="Rubik"/>
                <a:cs typeface="Rubik"/>
                <a:sym typeface="Rubik"/>
              </a:defRPr>
            </a:lvl9pPr>
          </a:lstStyle>
          <a:p>
            <a:pPr indent="0" lvl="0" marL="0" rtl="0" algn="ctr">
              <a:spcBef>
                <a:spcPts val="0"/>
              </a:spcBef>
              <a:spcAft>
                <a:spcPts val="0"/>
              </a:spcAft>
              <a:buNone/>
            </a:pPr>
            <a:fld id="{00000000-1234-1234-1234-123412341234}" type="slidenum">
              <a:rPr lang="en-GB"/>
              <a:t>‹#›</a:t>
            </a:fld>
            <a:endParaRPr/>
          </a:p>
        </p:txBody>
      </p:sp>
      <p:sp>
        <p:nvSpPr>
          <p:cNvPr id="524" name="Google Shape;524;p45"/>
          <p:cNvSpPr txBox="1"/>
          <p:nvPr/>
        </p:nvSpPr>
        <p:spPr>
          <a:xfrm rot="5393271">
            <a:off x="7341143" y="1458325"/>
            <a:ext cx="3218706"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solidFill>
                  <a:schemeClr val="dk1"/>
                </a:solidFill>
                <a:latin typeface="Rubik SemiBold"/>
                <a:ea typeface="Rubik SemiBold"/>
                <a:cs typeface="Rubik SemiBold"/>
                <a:sym typeface="Rubik SemiBold"/>
              </a:rPr>
              <a:t>Nordcloud  confidential  |  </a:t>
            </a:r>
            <a:r>
              <a:rPr lang="en-GB" sz="900">
                <a:solidFill>
                  <a:schemeClr val="dk1"/>
                </a:solidFill>
                <a:latin typeface="Rubik Light"/>
                <a:ea typeface="Rubik Light"/>
                <a:cs typeface="Rubik Light"/>
                <a:sym typeface="Rubik Light"/>
              </a:rPr>
              <a:t>Internal use only</a:t>
            </a:r>
            <a:endParaRPr sz="900">
              <a:solidFill>
                <a:schemeClr val="dk1"/>
              </a:solidFill>
              <a:latin typeface="Rubik Light"/>
              <a:ea typeface="Rubik Light"/>
              <a:cs typeface="Rubik Light"/>
              <a:sym typeface="Rubik Light"/>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IGHLIGHT 2 1 1 1">
  <p:cSld name="TITLE_AND_BODY_3_1_1">
    <p:bg>
      <p:bgPr>
        <a:solidFill>
          <a:schemeClr val="accent3"/>
        </a:solidFill>
      </p:bgPr>
    </p:bg>
    <p:spTree>
      <p:nvGrpSpPr>
        <p:cNvPr id="525" name="Shape 525"/>
        <p:cNvGrpSpPr/>
        <p:nvPr/>
      </p:nvGrpSpPr>
      <p:grpSpPr>
        <a:xfrm>
          <a:off x="0" y="0"/>
          <a:ext cx="0" cy="0"/>
          <a:chOff x="0" y="0"/>
          <a:chExt cx="0" cy="0"/>
        </a:xfrm>
      </p:grpSpPr>
      <p:sp>
        <p:nvSpPr>
          <p:cNvPr id="526" name="Google Shape;526;p46"/>
          <p:cNvSpPr txBox="1"/>
          <p:nvPr>
            <p:ph idx="1" type="subTitle"/>
          </p:nvPr>
        </p:nvSpPr>
        <p:spPr>
          <a:xfrm>
            <a:off x="698125" y="2552088"/>
            <a:ext cx="3866100" cy="9891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400">
                <a:solidFill>
                  <a:srgbClr val="FFFFFF"/>
                </a:solidFill>
                <a:latin typeface="Rubik Light"/>
                <a:ea typeface="Rubik Light"/>
                <a:cs typeface="Rubik Light"/>
                <a:sym typeface="Rubik Light"/>
              </a:defRPr>
            </a:lvl1pPr>
            <a:lvl2pPr lvl="1" rtl="0">
              <a:spcBef>
                <a:spcPts val="1000"/>
              </a:spcBef>
              <a:spcAft>
                <a:spcPts val="0"/>
              </a:spcAft>
              <a:buNone/>
              <a:defRPr sz="1400">
                <a:solidFill>
                  <a:srgbClr val="FFFFFF"/>
                </a:solidFill>
              </a:defRPr>
            </a:lvl2pPr>
            <a:lvl3pPr lvl="2" rtl="0">
              <a:spcBef>
                <a:spcPts val="1000"/>
              </a:spcBef>
              <a:spcAft>
                <a:spcPts val="0"/>
              </a:spcAft>
              <a:buNone/>
              <a:defRPr sz="1400">
                <a:solidFill>
                  <a:srgbClr val="FFFFFF"/>
                </a:solidFill>
              </a:defRPr>
            </a:lvl3pPr>
            <a:lvl4pPr lvl="3" rtl="0">
              <a:spcBef>
                <a:spcPts val="1000"/>
              </a:spcBef>
              <a:spcAft>
                <a:spcPts val="0"/>
              </a:spcAft>
              <a:buNone/>
              <a:defRPr sz="1400">
                <a:solidFill>
                  <a:srgbClr val="FFFFFF"/>
                </a:solidFill>
              </a:defRPr>
            </a:lvl4pPr>
            <a:lvl5pPr lvl="4" rtl="0">
              <a:spcBef>
                <a:spcPts val="1000"/>
              </a:spcBef>
              <a:spcAft>
                <a:spcPts val="0"/>
              </a:spcAft>
              <a:buNone/>
              <a:defRPr sz="1400">
                <a:solidFill>
                  <a:srgbClr val="FFFFFF"/>
                </a:solidFill>
              </a:defRPr>
            </a:lvl5pPr>
            <a:lvl6pPr lvl="5" rtl="0">
              <a:spcBef>
                <a:spcPts val="1000"/>
              </a:spcBef>
              <a:spcAft>
                <a:spcPts val="0"/>
              </a:spcAft>
              <a:buNone/>
              <a:defRPr sz="1400">
                <a:solidFill>
                  <a:srgbClr val="FFFFFF"/>
                </a:solidFill>
              </a:defRPr>
            </a:lvl6pPr>
            <a:lvl7pPr lvl="6" rtl="0">
              <a:spcBef>
                <a:spcPts val="1000"/>
              </a:spcBef>
              <a:spcAft>
                <a:spcPts val="0"/>
              </a:spcAft>
              <a:buNone/>
              <a:defRPr sz="1400">
                <a:solidFill>
                  <a:srgbClr val="FFFFFF"/>
                </a:solidFill>
              </a:defRPr>
            </a:lvl7pPr>
            <a:lvl8pPr lvl="7" rtl="0">
              <a:spcBef>
                <a:spcPts val="1000"/>
              </a:spcBef>
              <a:spcAft>
                <a:spcPts val="0"/>
              </a:spcAft>
              <a:buNone/>
              <a:defRPr sz="1400">
                <a:solidFill>
                  <a:srgbClr val="FFFFFF"/>
                </a:solidFill>
              </a:defRPr>
            </a:lvl8pPr>
            <a:lvl9pPr lvl="8" rtl="0">
              <a:spcBef>
                <a:spcPts val="1000"/>
              </a:spcBef>
              <a:spcAft>
                <a:spcPts val="1000"/>
              </a:spcAft>
              <a:buNone/>
              <a:defRPr sz="1400">
                <a:solidFill>
                  <a:srgbClr val="FFFFFF"/>
                </a:solidFill>
              </a:defRPr>
            </a:lvl9pPr>
          </a:lstStyle>
          <a:p/>
        </p:txBody>
      </p:sp>
      <p:sp>
        <p:nvSpPr>
          <p:cNvPr id="527" name="Google Shape;527;p46"/>
          <p:cNvSpPr txBox="1"/>
          <p:nvPr>
            <p:ph type="title"/>
          </p:nvPr>
        </p:nvSpPr>
        <p:spPr>
          <a:xfrm>
            <a:off x="698125" y="1827600"/>
            <a:ext cx="5519700" cy="7245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rgbClr val="FFFFFF"/>
              </a:buClr>
              <a:buSzPts val="3000"/>
              <a:buNone/>
              <a:defRPr sz="3000">
                <a:solidFill>
                  <a:srgbClr val="FFFFFF"/>
                </a:solidFill>
              </a:defRPr>
            </a:lvl1pPr>
            <a:lvl2pPr lvl="1" rtl="0" algn="ctr">
              <a:spcBef>
                <a:spcPts val="0"/>
              </a:spcBef>
              <a:spcAft>
                <a:spcPts val="0"/>
              </a:spcAft>
              <a:buClr>
                <a:srgbClr val="FFFFFF"/>
              </a:buClr>
              <a:buSzPts val="4000"/>
              <a:buNone/>
              <a:defRPr sz="4000">
                <a:solidFill>
                  <a:srgbClr val="FFFFFF"/>
                </a:solidFill>
              </a:defRPr>
            </a:lvl2pPr>
            <a:lvl3pPr lvl="2" rtl="0" algn="ctr">
              <a:spcBef>
                <a:spcPts val="0"/>
              </a:spcBef>
              <a:spcAft>
                <a:spcPts val="0"/>
              </a:spcAft>
              <a:buClr>
                <a:srgbClr val="FFFFFF"/>
              </a:buClr>
              <a:buSzPts val="4000"/>
              <a:buNone/>
              <a:defRPr sz="4000">
                <a:solidFill>
                  <a:srgbClr val="FFFFFF"/>
                </a:solidFill>
              </a:defRPr>
            </a:lvl3pPr>
            <a:lvl4pPr lvl="3" rtl="0" algn="ctr">
              <a:spcBef>
                <a:spcPts val="0"/>
              </a:spcBef>
              <a:spcAft>
                <a:spcPts val="0"/>
              </a:spcAft>
              <a:buClr>
                <a:srgbClr val="FFFFFF"/>
              </a:buClr>
              <a:buSzPts val="4000"/>
              <a:buNone/>
              <a:defRPr sz="4000">
                <a:solidFill>
                  <a:srgbClr val="FFFFFF"/>
                </a:solidFill>
              </a:defRPr>
            </a:lvl4pPr>
            <a:lvl5pPr lvl="4" rtl="0" algn="ctr">
              <a:spcBef>
                <a:spcPts val="0"/>
              </a:spcBef>
              <a:spcAft>
                <a:spcPts val="0"/>
              </a:spcAft>
              <a:buClr>
                <a:srgbClr val="FFFFFF"/>
              </a:buClr>
              <a:buSzPts val="4000"/>
              <a:buNone/>
              <a:defRPr sz="4000">
                <a:solidFill>
                  <a:srgbClr val="FFFFFF"/>
                </a:solidFill>
              </a:defRPr>
            </a:lvl5pPr>
            <a:lvl6pPr lvl="5" rtl="0" algn="ctr">
              <a:spcBef>
                <a:spcPts val="0"/>
              </a:spcBef>
              <a:spcAft>
                <a:spcPts val="0"/>
              </a:spcAft>
              <a:buClr>
                <a:srgbClr val="FFFFFF"/>
              </a:buClr>
              <a:buSzPts val="4000"/>
              <a:buNone/>
              <a:defRPr sz="4000">
                <a:solidFill>
                  <a:srgbClr val="FFFFFF"/>
                </a:solidFill>
              </a:defRPr>
            </a:lvl6pPr>
            <a:lvl7pPr lvl="6" rtl="0" algn="ctr">
              <a:spcBef>
                <a:spcPts val="0"/>
              </a:spcBef>
              <a:spcAft>
                <a:spcPts val="0"/>
              </a:spcAft>
              <a:buClr>
                <a:srgbClr val="FFFFFF"/>
              </a:buClr>
              <a:buSzPts val="4000"/>
              <a:buNone/>
              <a:defRPr sz="4000">
                <a:solidFill>
                  <a:srgbClr val="FFFFFF"/>
                </a:solidFill>
              </a:defRPr>
            </a:lvl7pPr>
            <a:lvl8pPr lvl="7" rtl="0" algn="ctr">
              <a:spcBef>
                <a:spcPts val="0"/>
              </a:spcBef>
              <a:spcAft>
                <a:spcPts val="0"/>
              </a:spcAft>
              <a:buClr>
                <a:srgbClr val="FFFFFF"/>
              </a:buClr>
              <a:buSzPts val="4000"/>
              <a:buNone/>
              <a:defRPr sz="4000">
                <a:solidFill>
                  <a:srgbClr val="FFFFFF"/>
                </a:solidFill>
              </a:defRPr>
            </a:lvl8pPr>
            <a:lvl9pPr lvl="8" rtl="0" algn="ctr">
              <a:spcBef>
                <a:spcPts val="0"/>
              </a:spcBef>
              <a:spcAft>
                <a:spcPts val="0"/>
              </a:spcAft>
              <a:buClr>
                <a:srgbClr val="FFFFFF"/>
              </a:buClr>
              <a:buSzPts val="4000"/>
              <a:buNone/>
              <a:defRPr sz="4000">
                <a:solidFill>
                  <a:srgbClr val="FFFFFF"/>
                </a:solidFill>
              </a:defRPr>
            </a:lvl9pPr>
          </a:lstStyle>
          <a:p/>
        </p:txBody>
      </p:sp>
      <p:sp>
        <p:nvSpPr>
          <p:cNvPr id="528" name="Google Shape;528;p46"/>
          <p:cNvSpPr/>
          <p:nvPr/>
        </p:nvSpPr>
        <p:spPr>
          <a:xfrm>
            <a:off x="6068550" y="-37875"/>
            <a:ext cx="2097385" cy="5200651"/>
          </a:xfrm>
          <a:custGeom>
            <a:rect b="b" l="l" r="r" t="t"/>
            <a:pathLst>
              <a:path extrusionOk="0" h="205946" w="83478">
                <a:moveTo>
                  <a:pt x="83478" y="0"/>
                </a:moveTo>
                <a:cubicBezTo>
                  <a:pt x="76282" y="5411"/>
                  <a:pt x="44251" y="13153"/>
                  <a:pt x="40301" y="32466"/>
                </a:cubicBezTo>
                <a:cubicBezTo>
                  <a:pt x="36352" y="51779"/>
                  <a:pt x="64737" y="93190"/>
                  <a:pt x="59781" y="115879"/>
                </a:cubicBezTo>
                <a:cubicBezTo>
                  <a:pt x="54825" y="138568"/>
                  <a:pt x="20528" y="153590"/>
                  <a:pt x="10564" y="168601"/>
                </a:cubicBezTo>
                <a:cubicBezTo>
                  <a:pt x="601" y="183612"/>
                  <a:pt x="1761" y="199722"/>
                  <a:pt x="0" y="205946"/>
                </a:cubicBezTo>
              </a:path>
            </a:pathLst>
          </a:custGeom>
          <a:noFill/>
          <a:ln cap="flat" cmpd="sng" w="28575">
            <a:solidFill>
              <a:srgbClr val="FFFFFF"/>
            </a:solidFill>
            <a:prstDash val="solid"/>
            <a:round/>
            <a:headEnd len="med" w="med" type="none"/>
            <a:tailEnd len="med" w="med" type="none"/>
          </a:ln>
        </p:spPr>
      </p:sp>
      <p:pic>
        <p:nvPicPr>
          <p:cNvPr id="529" name="Google Shape;529;p46"/>
          <p:cNvPicPr preferRelativeResize="0"/>
          <p:nvPr/>
        </p:nvPicPr>
        <p:blipFill rotWithShape="1">
          <a:blip r:embed="rId2">
            <a:alphaModFix/>
          </a:blip>
          <a:srcRect b="0" l="0" r="0" t="0"/>
          <a:stretch/>
        </p:blipFill>
        <p:spPr>
          <a:xfrm>
            <a:off x="7269911" y="4702750"/>
            <a:ext cx="1429789" cy="400325"/>
          </a:xfrm>
          <a:prstGeom prst="rect">
            <a:avLst/>
          </a:prstGeom>
          <a:noFill/>
          <a:ln>
            <a:noFill/>
          </a:ln>
        </p:spPr>
      </p:pic>
      <p:sp>
        <p:nvSpPr>
          <p:cNvPr id="530" name="Google Shape;530;p46"/>
          <p:cNvSpPr/>
          <p:nvPr/>
        </p:nvSpPr>
        <p:spPr>
          <a:xfrm>
            <a:off x="8759800" y="0"/>
            <a:ext cx="385200" cy="51435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46"/>
          <p:cNvSpPr/>
          <p:nvPr/>
        </p:nvSpPr>
        <p:spPr>
          <a:xfrm>
            <a:off x="8839450" y="4736475"/>
            <a:ext cx="225900" cy="2259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46"/>
          <p:cNvSpPr txBox="1"/>
          <p:nvPr>
            <p:ph idx="12" type="sldNum"/>
          </p:nvPr>
        </p:nvSpPr>
        <p:spPr>
          <a:xfrm>
            <a:off x="8837554" y="4726575"/>
            <a:ext cx="225900" cy="245700"/>
          </a:xfrm>
          <a:prstGeom prst="rect">
            <a:avLst/>
          </a:prstGeom>
        </p:spPr>
        <p:txBody>
          <a:bodyPr anchorCtr="0" anchor="ctr" bIns="0" lIns="0" spcFirstLastPara="1" rIns="0" wrap="square" tIns="0">
            <a:noAutofit/>
          </a:bodyPr>
          <a:lstStyle>
            <a:lvl1pPr lvl="0" rtl="0" algn="ctr">
              <a:buNone/>
              <a:defRPr sz="800">
                <a:solidFill>
                  <a:srgbClr val="FFFFFF"/>
                </a:solidFill>
                <a:latin typeface="Rubik"/>
                <a:ea typeface="Rubik"/>
                <a:cs typeface="Rubik"/>
                <a:sym typeface="Rubik"/>
              </a:defRPr>
            </a:lvl1pPr>
            <a:lvl2pPr lvl="1" rtl="0" algn="ctr">
              <a:buNone/>
              <a:defRPr sz="800">
                <a:solidFill>
                  <a:srgbClr val="FFFFFF"/>
                </a:solidFill>
                <a:latin typeface="Rubik"/>
                <a:ea typeface="Rubik"/>
                <a:cs typeface="Rubik"/>
                <a:sym typeface="Rubik"/>
              </a:defRPr>
            </a:lvl2pPr>
            <a:lvl3pPr lvl="2" rtl="0" algn="ctr">
              <a:buNone/>
              <a:defRPr sz="800">
                <a:solidFill>
                  <a:srgbClr val="FFFFFF"/>
                </a:solidFill>
                <a:latin typeface="Rubik"/>
                <a:ea typeface="Rubik"/>
                <a:cs typeface="Rubik"/>
                <a:sym typeface="Rubik"/>
              </a:defRPr>
            </a:lvl3pPr>
            <a:lvl4pPr lvl="3" rtl="0" algn="ctr">
              <a:buNone/>
              <a:defRPr sz="800">
                <a:solidFill>
                  <a:srgbClr val="FFFFFF"/>
                </a:solidFill>
                <a:latin typeface="Rubik"/>
                <a:ea typeface="Rubik"/>
                <a:cs typeface="Rubik"/>
                <a:sym typeface="Rubik"/>
              </a:defRPr>
            </a:lvl4pPr>
            <a:lvl5pPr lvl="4" rtl="0" algn="ctr">
              <a:buNone/>
              <a:defRPr sz="800">
                <a:solidFill>
                  <a:srgbClr val="FFFFFF"/>
                </a:solidFill>
                <a:latin typeface="Rubik"/>
                <a:ea typeface="Rubik"/>
                <a:cs typeface="Rubik"/>
                <a:sym typeface="Rubik"/>
              </a:defRPr>
            </a:lvl5pPr>
            <a:lvl6pPr lvl="5" rtl="0" algn="ctr">
              <a:buNone/>
              <a:defRPr sz="800">
                <a:solidFill>
                  <a:srgbClr val="FFFFFF"/>
                </a:solidFill>
                <a:latin typeface="Rubik"/>
                <a:ea typeface="Rubik"/>
                <a:cs typeface="Rubik"/>
                <a:sym typeface="Rubik"/>
              </a:defRPr>
            </a:lvl6pPr>
            <a:lvl7pPr lvl="6" rtl="0" algn="ctr">
              <a:buNone/>
              <a:defRPr sz="800">
                <a:solidFill>
                  <a:srgbClr val="FFFFFF"/>
                </a:solidFill>
                <a:latin typeface="Rubik"/>
                <a:ea typeface="Rubik"/>
                <a:cs typeface="Rubik"/>
                <a:sym typeface="Rubik"/>
              </a:defRPr>
            </a:lvl7pPr>
            <a:lvl8pPr lvl="7" rtl="0" algn="ctr">
              <a:buNone/>
              <a:defRPr sz="800">
                <a:solidFill>
                  <a:srgbClr val="FFFFFF"/>
                </a:solidFill>
                <a:latin typeface="Rubik"/>
                <a:ea typeface="Rubik"/>
                <a:cs typeface="Rubik"/>
                <a:sym typeface="Rubik"/>
              </a:defRPr>
            </a:lvl8pPr>
            <a:lvl9pPr lvl="8" rtl="0" algn="ctr">
              <a:buNone/>
              <a:defRPr sz="800">
                <a:solidFill>
                  <a:srgbClr val="FFFFFF"/>
                </a:solidFill>
                <a:latin typeface="Rubik"/>
                <a:ea typeface="Rubik"/>
                <a:cs typeface="Rubik"/>
                <a:sym typeface="Rubik"/>
              </a:defRPr>
            </a:lvl9pPr>
          </a:lstStyle>
          <a:p>
            <a:pPr indent="0" lvl="0" marL="0" rtl="0" algn="ctr">
              <a:spcBef>
                <a:spcPts val="0"/>
              </a:spcBef>
              <a:spcAft>
                <a:spcPts val="0"/>
              </a:spcAft>
              <a:buNone/>
            </a:pPr>
            <a:fld id="{00000000-1234-1234-1234-123412341234}" type="slidenum">
              <a:rPr lang="en-GB"/>
              <a:t>‹#›</a:t>
            </a:fld>
            <a:endParaRPr/>
          </a:p>
        </p:txBody>
      </p:sp>
      <p:sp>
        <p:nvSpPr>
          <p:cNvPr id="533" name="Google Shape;533;p46"/>
          <p:cNvSpPr txBox="1"/>
          <p:nvPr/>
        </p:nvSpPr>
        <p:spPr>
          <a:xfrm rot="5393271">
            <a:off x="7341143" y="1458325"/>
            <a:ext cx="3218706"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solidFill>
                  <a:schemeClr val="dk1"/>
                </a:solidFill>
                <a:latin typeface="Rubik SemiBold"/>
                <a:ea typeface="Rubik SemiBold"/>
                <a:cs typeface="Rubik SemiBold"/>
                <a:sym typeface="Rubik SemiBold"/>
              </a:rPr>
              <a:t>Nordcloud  confidential  |  </a:t>
            </a:r>
            <a:r>
              <a:rPr lang="en-GB" sz="900">
                <a:solidFill>
                  <a:schemeClr val="dk1"/>
                </a:solidFill>
                <a:latin typeface="Rubik Light"/>
                <a:ea typeface="Rubik Light"/>
                <a:cs typeface="Rubik Light"/>
                <a:sym typeface="Rubik Light"/>
              </a:rPr>
              <a:t>Internal use only</a:t>
            </a:r>
            <a:endParaRPr sz="900">
              <a:solidFill>
                <a:schemeClr val="dk1"/>
              </a:solidFill>
              <a:latin typeface="Rubik Light"/>
              <a:ea typeface="Rubik Light"/>
              <a:cs typeface="Rubik Light"/>
              <a:sym typeface="Rubik Light"/>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IGHLIGHT 2 1 1 1 1">
  <p:cSld name="TITLE_AND_BODY_3_1_1_1">
    <p:bg>
      <p:bgPr>
        <a:solidFill>
          <a:schemeClr val="accent1"/>
        </a:solidFill>
      </p:bgPr>
    </p:bg>
    <p:spTree>
      <p:nvGrpSpPr>
        <p:cNvPr id="534" name="Shape 534"/>
        <p:cNvGrpSpPr/>
        <p:nvPr/>
      </p:nvGrpSpPr>
      <p:grpSpPr>
        <a:xfrm>
          <a:off x="0" y="0"/>
          <a:ext cx="0" cy="0"/>
          <a:chOff x="0" y="0"/>
          <a:chExt cx="0" cy="0"/>
        </a:xfrm>
      </p:grpSpPr>
      <p:sp>
        <p:nvSpPr>
          <p:cNvPr id="535" name="Google Shape;535;p47"/>
          <p:cNvSpPr txBox="1"/>
          <p:nvPr>
            <p:ph idx="1" type="subTitle"/>
          </p:nvPr>
        </p:nvSpPr>
        <p:spPr>
          <a:xfrm>
            <a:off x="698125" y="2552088"/>
            <a:ext cx="3866100" cy="9891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400">
                <a:solidFill>
                  <a:srgbClr val="FFFFFF"/>
                </a:solidFill>
                <a:latin typeface="Rubik Light"/>
                <a:ea typeface="Rubik Light"/>
                <a:cs typeface="Rubik Light"/>
                <a:sym typeface="Rubik Light"/>
              </a:defRPr>
            </a:lvl1pPr>
            <a:lvl2pPr lvl="1" rtl="0">
              <a:spcBef>
                <a:spcPts val="1000"/>
              </a:spcBef>
              <a:spcAft>
                <a:spcPts val="0"/>
              </a:spcAft>
              <a:buNone/>
              <a:defRPr sz="1400">
                <a:solidFill>
                  <a:srgbClr val="FFFFFF"/>
                </a:solidFill>
              </a:defRPr>
            </a:lvl2pPr>
            <a:lvl3pPr lvl="2" rtl="0">
              <a:spcBef>
                <a:spcPts val="1000"/>
              </a:spcBef>
              <a:spcAft>
                <a:spcPts val="0"/>
              </a:spcAft>
              <a:buNone/>
              <a:defRPr sz="1400">
                <a:solidFill>
                  <a:srgbClr val="FFFFFF"/>
                </a:solidFill>
              </a:defRPr>
            </a:lvl3pPr>
            <a:lvl4pPr lvl="3" rtl="0">
              <a:spcBef>
                <a:spcPts val="1000"/>
              </a:spcBef>
              <a:spcAft>
                <a:spcPts val="0"/>
              </a:spcAft>
              <a:buNone/>
              <a:defRPr sz="1400">
                <a:solidFill>
                  <a:srgbClr val="FFFFFF"/>
                </a:solidFill>
              </a:defRPr>
            </a:lvl4pPr>
            <a:lvl5pPr lvl="4" rtl="0">
              <a:spcBef>
                <a:spcPts val="1000"/>
              </a:spcBef>
              <a:spcAft>
                <a:spcPts val="0"/>
              </a:spcAft>
              <a:buNone/>
              <a:defRPr sz="1400">
                <a:solidFill>
                  <a:srgbClr val="FFFFFF"/>
                </a:solidFill>
              </a:defRPr>
            </a:lvl5pPr>
            <a:lvl6pPr lvl="5" rtl="0">
              <a:spcBef>
                <a:spcPts val="1000"/>
              </a:spcBef>
              <a:spcAft>
                <a:spcPts val="0"/>
              </a:spcAft>
              <a:buNone/>
              <a:defRPr sz="1400">
                <a:solidFill>
                  <a:srgbClr val="FFFFFF"/>
                </a:solidFill>
              </a:defRPr>
            </a:lvl6pPr>
            <a:lvl7pPr lvl="6" rtl="0">
              <a:spcBef>
                <a:spcPts val="1000"/>
              </a:spcBef>
              <a:spcAft>
                <a:spcPts val="0"/>
              </a:spcAft>
              <a:buNone/>
              <a:defRPr sz="1400">
                <a:solidFill>
                  <a:srgbClr val="FFFFFF"/>
                </a:solidFill>
              </a:defRPr>
            </a:lvl7pPr>
            <a:lvl8pPr lvl="7" rtl="0">
              <a:spcBef>
                <a:spcPts val="1000"/>
              </a:spcBef>
              <a:spcAft>
                <a:spcPts val="0"/>
              </a:spcAft>
              <a:buNone/>
              <a:defRPr sz="1400">
                <a:solidFill>
                  <a:srgbClr val="FFFFFF"/>
                </a:solidFill>
              </a:defRPr>
            </a:lvl8pPr>
            <a:lvl9pPr lvl="8" rtl="0">
              <a:spcBef>
                <a:spcPts val="1000"/>
              </a:spcBef>
              <a:spcAft>
                <a:spcPts val="1000"/>
              </a:spcAft>
              <a:buNone/>
              <a:defRPr sz="1400">
                <a:solidFill>
                  <a:srgbClr val="FFFFFF"/>
                </a:solidFill>
              </a:defRPr>
            </a:lvl9pPr>
          </a:lstStyle>
          <a:p/>
        </p:txBody>
      </p:sp>
      <p:sp>
        <p:nvSpPr>
          <p:cNvPr id="536" name="Google Shape;536;p47"/>
          <p:cNvSpPr txBox="1"/>
          <p:nvPr>
            <p:ph type="title"/>
          </p:nvPr>
        </p:nvSpPr>
        <p:spPr>
          <a:xfrm>
            <a:off x="698125" y="1827600"/>
            <a:ext cx="5519700" cy="7245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rgbClr val="FFFFFF"/>
              </a:buClr>
              <a:buSzPts val="3000"/>
              <a:buNone/>
              <a:defRPr sz="3000">
                <a:solidFill>
                  <a:srgbClr val="FFFFFF"/>
                </a:solidFill>
              </a:defRPr>
            </a:lvl1pPr>
            <a:lvl2pPr lvl="1" rtl="0" algn="ctr">
              <a:spcBef>
                <a:spcPts val="0"/>
              </a:spcBef>
              <a:spcAft>
                <a:spcPts val="0"/>
              </a:spcAft>
              <a:buClr>
                <a:srgbClr val="FFFFFF"/>
              </a:buClr>
              <a:buSzPts val="4000"/>
              <a:buNone/>
              <a:defRPr sz="4000">
                <a:solidFill>
                  <a:srgbClr val="FFFFFF"/>
                </a:solidFill>
              </a:defRPr>
            </a:lvl2pPr>
            <a:lvl3pPr lvl="2" rtl="0" algn="ctr">
              <a:spcBef>
                <a:spcPts val="0"/>
              </a:spcBef>
              <a:spcAft>
                <a:spcPts val="0"/>
              </a:spcAft>
              <a:buClr>
                <a:srgbClr val="FFFFFF"/>
              </a:buClr>
              <a:buSzPts val="4000"/>
              <a:buNone/>
              <a:defRPr sz="4000">
                <a:solidFill>
                  <a:srgbClr val="FFFFFF"/>
                </a:solidFill>
              </a:defRPr>
            </a:lvl3pPr>
            <a:lvl4pPr lvl="3" rtl="0" algn="ctr">
              <a:spcBef>
                <a:spcPts val="0"/>
              </a:spcBef>
              <a:spcAft>
                <a:spcPts val="0"/>
              </a:spcAft>
              <a:buClr>
                <a:srgbClr val="FFFFFF"/>
              </a:buClr>
              <a:buSzPts val="4000"/>
              <a:buNone/>
              <a:defRPr sz="4000">
                <a:solidFill>
                  <a:srgbClr val="FFFFFF"/>
                </a:solidFill>
              </a:defRPr>
            </a:lvl4pPr>
            <a:lvl5pPr lvl="4" rtl="0" algn="ctr">
              <a:spcBef>
                <a:spcPts val="0"/>
              </a:spcBef>
              <a:spcAft>
                <a:spcPts val="0"/>
              </a:spcAft>
              <a:buClr>
                <a:srgbClr val="FFFFFF"/>
              </a:buClr>
              <a:buSzPts val="4000"/>
              <a:buNone/>
              <a:defRPr sz="4000">
                <a:solidFill>
                  <a:srgbClr val="FFFFFF"/>
                </a:solidFill>
              </a:defRPr>
            </a:lvl5pPr>
            <a:lvl6pPr lvl="5" rtl="0" algn="ctr">
              <a:spcBef>
                <a:spcPts val="0"/>
              </a:spcBef>
              <a:spcAft>
                <a:spcPts val="0"/>
              </a:spcAft>
              <a:buClr>
                <a:srgbClr val="FFFFFF"/>
              </a:buClr>
              <a:buSzPts val="4000"/>
              <a:buNone/>
              <a:defRPr sz="4000">
                <a:solidFill>
                  <a:srgbClr val="FFFFFF"/>
                </a:solidFill>
              </a:defRPr>
            </a:lvl6pPr>
            <a:lvl7pPr lvl="6" rtl="0" algn="ctr">
              <a:spcBef>
                <a:spcPts val="0"/>
              </a:spcBef>
              <a:spcAft>
                <a:spcPts val="0"/>
              </a:spcAft>
              <a:buClr>
                <a:srgbClr val="FFFFFF"/>
              </a:buClr>
              <a:buSzPts val="4000"/>
              <a:buNone/>
              <a:defRPr sz="4000">
                <a:solidFill>
                  <a:srgbClr val="FFFFFF"/>
                </a:solidFill>
              </a:defRPr>
            </a:lvl7pPr>
            <a:lvl8pPr lvl="7" rtl="0" algn="ctr">
              <a:spcBef>
                <a:spcPts val="0"/>
              </a:spcBef>
              <a:spcAft>
                <a:spcPts val="0"/>
              </a:spcAft>
              <a:buClr>
                <a:srgbClr val="FFFFFF"/>
              </a:buClr>
              <a:buSzPts val="4000"/>
              <a:buNone/>
              <a:defRPr sz="4000">
                <a:solidFill>
                  <a:srgbClr val="FFFFFF"/>
                </a:solidFill>
              </a:defRPr>
            </a:lvl8pPr>
            <a:lvl9pPr lvl="8" rtl="0" algn="ctr">
              <a:spcBef>
                <a:spcPts val="0"/>
              </a:spcBef>
              <a:spcAft>
                <a:spcPts val="0"/>
              </a:spcAft>
              <a:buClr>
                <a:srgbClr val="FFFFFF"/>
              </a:buClr>
              <a:buSzPts val="4000"/>
              <a:buNone/>
              <a:defRPr sz="4000">
                <a:solidFill>
                  <a:srgbClr val="FFFFFF"/>
                </a:solidFill>
              </a:defRPr>
            </a:lvl9pPr>
          </a:lstStyle>
          <a:p/>
        </p:txBody>
      </p:sp>
      <p:sp>
        <p:nvSpPr>
          <p:cNvPr id="537" name="Google Shape;537;p47"/>
          <p:cNvSpPr/>
          <p:nvPr/>
        </p:nvSpPr>
        <p:spPr>
          <a:xfrm>
            <a:off x="6068550" y="-37875"/>
            <a:ext cx="2097385" cy="5200651"/>
          </a:xfrm>
          <a:custGeom>
            <a:rect b="b" l="l" r="r" t="t"/>
            <a:pathLst>
              <a:path extrusionOk="0" h="205946" w="83478">
                <a:moveTo>
                  <a:pt x="83478" y="0"/>
                </a:moveTo>
                <a:cubicBezTo>
                  <a:pt x="76282" y="5411"/>
                  <a:pt x="44251" y="13153"/>
                  <a:pt x="40301" y="32466"/>
                </a:cubicBezTo>
                <a:cubicBezTo>
                  <a:pt x="36352" y="51779"/>
                  <a:pt x="64737" y="93190"/>
                  <a:pt x="59781" y="115879"/>
                </a:cubicBezTo>
                <a:cubicBezTo>
                  <a:pt x="54825" y="138568"/>
                  <a:pt x="20528" y="153590"/>
                  <a:pt x="10564" y="168601"/>
                </a:cubicBezTo>
                <a:cubicBezTo>
                  <a:pt x="601" y="183612"/>
                  <a:pt x="1761" y="199722"/>
                  <a:pt x="0" y="205946"/>
                </a:cubicBezTo>
              </a:path>
            </a:pathLst>
          </a:custGeom>
          <a:noFill/>
          <a:ln cap="flat" cmpd="sng" w="28575">
            <a:solidFill>
              <a:srgbClr val="FFFFFF"/>
            </a:solidFill>
            <a:prstDash val="solid"/>
            <a:round/>
            <a:headEnd len="med" w="med" type="none"/>
            <a:tailEnd len="med" w="med" type="none"/>
          </a:ln>
        </p:spPr>
      </p:sp>
      <p:pic>
        <p:nvPicPr>
          <p:cNvPr id="538" name="Google Shape;538;p47"/>
          <p:cNvPicPr preferRelativeResize="0"/>
          <p:nvPr/>
        </p:nvPicPr>
        <p:blipFill rotWithShape="1">
          <a:blip r:embed="rId2">
            <a:alphaModFix/>
          </a:blip>
          <a:srcRect b="0" l="0" r="0" t="0"/>
          <a:stretch/>
        </p:blipFill>
        <p:spPr>
          <a:xfrm>
            <a:off x="7269911" y="4702750"/>
            <a:ext cx="1429789" cy="400325"/>
          </a:xfrm>
          <a:prstGeom prst="rect">
            <a:avLst/>
          </a:prstGeom>
          <a:noFill/>
          <a:ln>
            <a:noFill/>
          </a:ln>
        </p:spPr>
      </p:pic>
      <p:sp>
        <p:nvSpPr>
          <p:cNvPr id="539" name="Google Shape;539;p47"/>
          <p:cNvSpPr/>
          <p:nvPr/>
        </p:nvSpPr>
        <p:spPr>
          <a:xfrm>
            <a:off x="8759800" y="0"/>
            <a:ext cx="385200" cy="51435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47"/>
          <p:cNvSpPr/>
          <p:nvPr/>
        </p:nvSpPr>
        <p:spPr>
          <a:xfrm>
            <a:off x="8839450" y="4736475"/>
            <a:ext cx="225900" cy="2259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47"/>
          <p:cNvSpPr txBox="1"/>
          <p:nvPr>
            <p:ph idx="12" type="sldNum"/>
          </p:nvPr>
        </p:nvSpPr>
        <p:spPr>
          <a:xfrm>
            <a:off x="8837554" y="4726575"/>
            <a:ext cx="225900" cy="245700"/>
          </a:xfrm>
          <a:prstGeom prst="rect">
            <a:avLst/>
          </a:prstGeom>
        </p:spPr>
        <p:txBody>
          <a:bodyPr anchorCtr="0" anchor="ctr" bIns="0" lIns="0" spcFirstLastPara="1" rIns="0" wrap="square" tIns="0">
            <a:noAutofit/>
          </a:bodyPr>
          <a:lstStyle>
            <a:lvl1pPr lvl="0" rtl="0" algn="ctr">
              <a:buNone/>
              <a:defRPr sz="800">
                <a:solidFill>
                  <a:srgbClr val="FFFFFF"/>
                </a:solidFill>
                <a:latin typeface="Rubik"/>
                <a:ea typeface="Rubik"/>
                <a:cs typeface="Rubik"/>
                <a:sym typeface="Rubik"/>
              </a:defRPr>
            </a:lvl1pPr>
            <a:lvl2pPr lvl="1" rtl="0" algn="ctr">
              <a:buNone/>
              <a:defRPr sz="800">
                <a:solidFill>
                  <a:srgbClr val="FFFFFF"/>
                </a:solidFill>
                <a:latin typeface="Rubik"/>
                <a:ea typeface="Rubik"/>
                <a:cs typeface="Rubik"/>
                <a:sym typeface="Rubik"/>
              </a:defRPr>
            </a:lvl2pPr>
            <a:lvl3pPr lvl="2" rtl="0" algn="ctr">
              <a:buNone/>
              <a:defRPr sz="800">
                <a:solidFill>
                  <a:srgbClr val="FFFFFF"/>
                </a:solidFill>
                <a:latin typeface="Rubik"/>
                <a:ea typeface="Rubik"/>
                <a:cs typeface="Rubik"/>
                <a:sym typeface="Rubik"/>
              </a:defRPr>
            </a:lvl3pPr>
            <a:lvl4pPr lvl="3" rtl="0" algn="ctr">
              <a:buNone/>
              <a:defRPr sz="800">
                <a:solidFill>
                  <a:srgbClr val="FFFFFF"/>
                </a:solidFill>
                <a:latin typeface="Rubik"/>
                <a:ea typeface="Rubik"/>
                <a:cs typeface="Rubik"/>
                <a:sym typeface="Rubik"/>
              </a:defRPr>
            </a:lvl4pPr>
            <a:lvl5pPr lvl="4" rtl="0" algn="ctr">
              <a:buNone/>
              <a:defRPr sz="800">
                <a:solidFill>
                  <a:srgbClr val="FFFFFF"/>
                </a:solidFill>
                <a:latin typeface="Rubik"/>
                <a:ea typeface="Rubik"/>
                <a:cs typeface="Rubik"/>
                <a:sym typeface="Rubik"/>
              </a:defRPr>
            </a:lvl5pPr>
            <a:lvl6pPr lvl="5" rtl="0" algn="ctr">
              <a:buNone/>
              <a:defRPr sz="800">
                <a:solidFill>
                  <a:srgbClr val="FFFFFF"/>
                </a:solidFill>
                <a:latin typeface="Rubik"/>
                <a:ea typeface="Rubik"/>
                <a:cs typeface="Rubik"/>
                <a:sym typeface="Rubik"/>
              </a:defRPr>
            </a:lvl6pPr>
            <a:lvl7pPr lvl="6" rtl="0" algn="ctr">
              <a:buNone/>
              <a:defRPr sz="800">
                <a:solidFill>
                  <a:srgbClr val="FFFFFF"/>
                </a:solidFill>
                <a:latin typeface="Rubik"/>
                <a:ea typeface="Rubik"/>
                <a:cs typeface="Rubik"/>
                <a:sym typeface="Rubik"/>
              </a:defRPr>
            </a:lvl7pPr>
            <a:lvl8pPr lvl="7" rtl="0" algn="ctr">
              <a:buNone/>
              <a:defRPr sz="800">
                <a:solidFill>
                  <a:srgbClr val="FFFFFF"/>
                </a:solidFill>
                <a:latin typeface="Rubik"/>
                <a:ea typeface="Rubik"/>
                <a:cs typeface="Rubik"/>
                <a:sym typeface="Rubik"/>
              </a:defRPr>
            </a:lvl8pPr>
            <a:lvl9pPr lvl="8" rtl="0" algn="ctr">
              <a:buNone/>
              <a:defRPr sz="800">
                <a:solidFill>
                  <a:srgbClr val="FFFFFF"/>
                </a:solidFill>
                <a:latin typeface="Rubik"/>
                <a:ea typeface="Rubik"/>
                <a:cs typeface="Rubik"/>
                <a:sym typeface="Rubik"/>
              </a:defRPr>
            </a:lvl9pPr>
          </a:lstStyle>
          <a:p>
            <a:pPr indent="0" lvl="0" marL="0" rtl="0" algn="ctr">
              <a:spcBef>
                <a:spcPts val="0"/>
              </a:spcBef>
              <a:spcAft>
                <a:spcPts val="0"/>
              </a:spcAft>
              <a:buNone/>
            </a:pPr>
            <a:fld id="{00000000-1234-1234-1234-123412341234}" type="slidenum">
              <a:rPr lang="en-GB"/>
              <a:t>‹#›</a:t>
            </a:fld>
            <a:endParaRPr/>
          </a:p>
        </p:txBody>
      </p:sp>
      <p:sp>
        <p:nvSpPr>
          <p:cNvPr id="542" name="Google Shape;542;p47"/>
          <p:cNvSpPr txBox="1"/>
          <p:nvPr/>
        </p:nvSpPr>
        <p:spPr>
          <a:xfrm rot="5393271">
            <a:off x="7341143" y="1458325"/>
            <a:ext cx="3218706"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solidFill>
                  <a:schemeClr val="dk1"/>
                </a:solidFill>
                <a:latin typeface="Rubik SemiBold"/>
                <a:ea typeface="Rubik SemiBold"/>
                <a:cs typeface="Rubik SemiBold"/>
                <a:sym typeface="Rubik SemiBold"/>
              </a:rPr>
              <a:t>Nordcloud  confidential  |  </a:t>
            </a:r>
            <a:r>
              <a:rPr lang="en-GB" sz="900">
                <a:solidFill>
                  <a:schemeClr val="dk1"/>
                </a:solidFill>
                <a:latin typeface="Rubik Light"/>
                <a:ea typeface="Rubik Light"/>
                <a:cs typeface="Rubik Light"/>
                <a:sym typeface="Rubik Light"/>
              </a:rPr>
              <a:t>Internal use only</a:t>
            </a:r>
            <a:endParaRPr sz="900">
              <a:solidFill>
                <a:schemeClr val="dk1"/>
              </a:solidFill>
              <a:latin typeface="Rubik Light"/>
              <a:ea typeface="Rubik Light"/>
              <a:cs typeface="Rubik Light"/>
              <a:sym typeface="Rubik Light"/>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IGHLIGHT 2 1 1 1 1 1">
  <p:cSld name="TITLE_AND_BODY_3_1_1_1_1">
    <p:bg>
      <p:bgPr>
        <a:solidFill>
          <a:schemeClr val="accent5"/>
        </a:solidFill>
      </p:bgPr>
    </p:bg>
    <p:spTree>
      <p:nvGrpSpPr>
        <p:cNvPr id="543" name="Shape 543"/>
        <p:cNvGrpSpPr/>
        <p:nvPr/>
      </p:nvGrpSpPr>
      <p:grpSpPr>
        <a:xfrm>
          <a:off x="0" y="0"/>
          <a:ext cx="0" cy="0"/>
          <a:chOff x="0" y="0"/>
          <a:chExt cx="0" cy="0"/>
        </a:xfrm>
      </p:grpSpPr>
      <p:sp>
        <p:nvSpPr>
          <p:cNvPr id="544" name="Google Shape;544;p48"/>
          <p:cNvSpPr/>
          <p:nvPr/>
        </p:nvSpPr>
        <p:spPr>
          <a:xfrm>
            <a:off x="6068550" y="-37875"/>
            <a:ext cx="2097385" cy="5200651"/>
          </a:xfrm>
          <a:custGeom>
            <a:rect b="b" l="l" r="r" t="t"/>
            <a:pathLst>
              <a:path extrusionOk="0" h="205946" w="83478">
                <a:moveTo>
                  <a:pt x="83478" y="0"/>
                </a:moveTo>
                <a:cubicBezTo>
                  <a:pt x="76282" y="5411"/>
                  <a:pt x="44251" y="13153"/>
                  <a:pt x="40301" y="32466"/>
                </a:cubicBezTo>
                <a:cubicBezTo>
                  <a:pt x="36352" y="51779"/>
                  <a:pt x="64737" y="93190"/>
                  <a:pt x="59781" y="115879"/>
                </a:cubicBezTo>
                <a:cubicBezTo>
                  <a:pt x="54825" y="138568"/>
                  <a:pt x="20528" y="153590"/>
                  <a:pt x="10564" y="168601"/>
                </a:cubicBezTo>
                <a:cubicBezTo>
                  <a:pt x="601" y="183612"/>
                  <a:pt x="1761" y="199722"/>
                  <a:pt x="0" y="205946"/>
                </a:cubicBezTo>
              </a:path>
            </a:pathLst>
          </a:custGeom>
          <a:noFill/>
          <a:ln cap="flat" cmpd="sng" w="28575">
            <a:solidFill>
              <a:schemeClr val="accent3"/>
            </a:solidFill>
            <a:prstDash val="solid"/>
            <a:round/>
            <a:headEnd len="med" w="med" type="none"/>
            <a:tailEnd len="med" w="med" type="none"/>
          </a:ln>
        </p:spPr>
      </p:sp>
      <p:sp>
        <p:nvSpPr>
          <p:cNvPr id="545" name="Google Shape;545;p48"/>
          <p:cNvSpPr txBox="1"/>
          <p:nvPr>
            <p:ph idx="1" type="subTitle"/>
          </p:nvPr>
        </p:nvSpPr>
        <p:spPr>
          <a:xfrm>
            <a:off x="698125" y="2552088"/>
            <a:ext cx="3866100" cy="9891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400">
                <a:solidFill>
                  <a:schemeClr val="accent3"/>
                </a:solidFill>
                <a:latin typeface="Rubik Light"/>
                <a:ea typeface="Rubik Light"/>
                <a:cs typeface="Rubik Light"/>
                <a:sym typeface="Rubik Light"/>
              </a:defRPr>
            </a:lvl1pPr>
            <a:lvl2pPr lvl="1" rtl="0">
              <a:spcBef>
                <a:spcPts val="1000"/>
              </a:spcBef>
              <a:spcAft>
                <a:spcPts val="0"/>
              </a:spcAft>
              <a:buNone/>
              <a:defRPr sz="1400">
                <a:solidFill>
                  <a:srgbClr val="FFFFFF"/>
                </a:solidFill>
              </a:defRPr>
            </a:lvl2pPr>
            <a:lvl3pPr lvl="2" rtl="0">
              <a:spcBef>
                <a:spcPts val="1000"/>
              </a:spcBef>
              <a:spcAft>
                <a:spcPts val="0"/>
              </a:spcAft>
              <a:buNone/>
              <a:defRPr sz="1400">
                <a:solidFill>
                  <a:srgbClr val="FFFFFF"/>
                </a:solidFill>
              </a:defRPr>
            </a:lvl3pPr>
            <a:lvl4pPr lvl="3" rtl="0">
              <a:spcBef>
                <a:spcPts val="1000"/>
              </a:spcBef>
              <a:spcAft>
                <a:spcPts val="0"/>
              </a:spcAft>
              <a:buNone/>
              <a:defRPr sz="1400">
                <a:solidFill>
                  <a:srgbClr val="FFFFFF"/>
                </a:solidFill>
              </a:defRPr>
            </a:lvl4pPr>
            <a:lvl5pPr lvl="4" rtl="0">
              <a:spcBef>
                <a:spcPts val="1000"/>
              </a:spcBef>
              <a:spcAft>
                <a:spcPts val="0"/>
              </a:spcAft>
              <a:buNone/>
              <a:defRPr sz="1400">
                <a:solidFill>
                  <a:srgbClr val="FFFFFF"/>
                </a:solidFill>
              </a:defRPr>
            </a:lvl5pPr>
            <a:lvl6pPr lvl="5" rtl="0">
              <a:spcBef>
                <a:spcPts val="1000"/>
              </a:spcBef>
              <a:spcAft>
                <a:spcPts val="0"/>
              </a:spcAft>
              <a:buNone/>
              <a:defRPr sz="1400">
                <a:solidFill>
                  <a:srgbClr val="FFFFFF"/>
                </a:solidFill>
              </a:defRPr>
            </a:lvl6pPr>
            <a:lvl7pPr lvl="6" rtl="0">
              <a:spcBef>
                <a:spcPts val="1000"/>
              </a:spcBef>
              <a:spcAft>
                <a:spcPts val="0"/>
              </a:spcAft>
              <a:buNone/>
              <a:defRPr sz="1400">
                <a:solidFill>
                  <a:srgbClr val="FFFFFF"/>
                </a:solidFill>
              </a:defRPr>
            </a:lvl7pPr>
            <a:lvl8pPr lvl="7" rtl="0">
              <a:spcBef>
                <a:spcPts val="1000"/>
              </a:spcBef>
              <a:spcAft>
                <a:spcPts val="0"/>
              </a:spcAft>
              <a:buNone/>
              <a:defRPr sz="1400">
                <a:solidFill>
                  <a:srgbClr val="FFFFFF"/>
                </a:solidFill>
              </a:defRPr>
            </a:lvl8pPr>
            <a:lvl9pPr lvl="8" rtl="0">
              <a:spcBef>
                <a:spcPts val="1000"/>
              </a:spcBef>
              <a:spcAft>
                <a:spcPts val="1000"/>
              </a:spcAft>
              <a:buNone/>
              <a:defRPr sz="1400">
                <a:solidFill>
                  <a:srgbClr val="FFFFFF"/>
                </a:solidFill>
              </a:defRPr>
            </a:lvl9pPr>
          </a:lstStyle>
          <a:p/>
        </p:txBody>
      </p:sp>
      <p:sp>
        <p:nvSpPr>
          <p:cNvPr id="546" name="Google Shape;546;p48"/>
          <p:cNvSpPr txBox="1"/>
          <p:nvPr>
            <p:ph type="title"/>
          </p:nvPr>
        </p:nvSpPr>
        <p:spPr>
          <a:xfrm>
            <a:off x="698125" y="1827600"/>
            <a:ext cx="5519700" cy="7245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chemeClr val="accent3"/>
              </a:buClr>
              <a:buSzPts val="3000"/>
              <a:buNone/>
              <a:defRPr sz="3000">
                <a:solidFill>
                  <a:schemeClr val="accent3"/>
                </a:solidFill>
              </a:defRPr>
            </a:lvl1pPr>
            <a:lvl2pPr lvl="1" rtl="0" algn="ctr">
              <a:spcBef>
                <a:spcPts val="0"/>
              </a:spcBef>
              <a:spcAft>
                <a:spcPts val="0"/>
              </a:spcAft>
              <a:buClr>
                <a:srgbClr val="FFFFFF"/>
              </a:buClr>
              <a:buSzPts val="4000"/>
              <a:buNone/>
              <a:defRPr sz="4000">
                <a:solidFill>
                  <a:srgbClr val="FFFFFF"/>
                </a:solidFill>
              </a:defRPr>
            </a:lvl2pPr>
            <a:lvl3pPr lvl="2" rtl="0" algn="ctr">
              <a:spcBef>
                <a:spcPts val="0"/>
              </a:spcBef>
              <a:spcAft>
                <a:spcPts val="0"/>
              </a:spcAft>
              <a:buClr>
                <a:srgbClr val="FFFFFF"/>
              </a:buClr>
              <a:buSzPts val="4000"/>
              <a:buNone/>
              <a:defRPr sz="4000">
                <a:solidFill>
                  <a:srgbClr val="FFFFFF"/>
                </a:solidFill>
              </a:defRPr>
            </a:lvl3pPr>
            <a:lvl4pPr lvl="3" rtl="0" algn="ctr">
              <a:spcBef>
                <a:spcPts val="0"/>
              </a:spcBef>
              <a:spcAft>
                <a:spcPts val="0"/>
              </a:spcAft>
              <a:buClr>
                <a:srgbClr val="FFFFFF"/>
              </a:buClr>
              <a:buSzPts val="4000"/>
              <a:buNone/>
              <a:defRPr sz="4000">
                <a:solidFill>
                  <a:srgbClr val="FFFFFF"/>
                </a:solidFill>
              </a:defRPr>
            </a:lvl4pPr>
            <a:lvl5pPr lvl="4" rtl="0" algn="ctr">
              <a:spcBef>
                <a:spcPts val="0"/>
              </a:spcBef>
              <a:spcAft>
                <a:spcPts val="0"/>
              </a:spcAft>
              <a:buClr>
                <a:srgbClr val="FFFFFF"/>
              </a:buClr>
              <a:buSzPts val="4000"/>
              <a:buNone/>
              <a:defRPr sz="4000">
                <a:solidFill>
                  <a:srgbClr val="FFFFFF"/>
                </a:solidFill>
              </a:defRPr>
            </a:lvl5pPr>
            <a:lvl6pPr lvl="5" rtl="0" algn="ctr">
              <a:spcBef>
                <a:spcPts val="0"/>
              </a:spcBef>
              <a:spcAft>
                <a:spcPts val="0"/>
              </a:spcAft>
              <a:buClr>
                <a:srgbClr val="FFFFFF"/>
              </a:buClr>
              <a:buSzPts val="4000"/>
              <a:buNone/>
              <a:defRPr sz="4000">
                <a:solidFill>
                  <a:srgbClr val="FFFFFF"/>
                </a:solidFill>
              </a:defRPr>
            </a:lvl6pPr>
            <a:lvl7pPr lvl="6" rtl="0" algn="ctr">
              <a:spcBef>
                <a:spcPts val="0"/>
              </a:spcBef>
              <a:spcAft>
                <a:spcPts val="0"/>
              </a:spcAft>
              <a:buClr>
                <a:srgbClr val="FFFFFF"/>
              </a:buClr>
              <a:buSzPts val="4000"/>
              <a:buNone/>
              <a:defRPr sz="4000">
                <a:solidFill>
                  <a:srgbClr val="FFFFFF"/>
                </a:solidFill>
              </a:defRPr>
            </a:lvl7pPr>
            <a:lvl8pPr lvl="7" rtl="0" algn="ctr">
              <a:spcBef>
                <a:spcPts val="0"/>
              </a:spcBef>
              <a:spcAft>
                <a:spcPts val="0"/>
              </a:spcAft>
              <a:buClr>
                <a:srgbClr val="FFFFFF"/>
              </a:buClr>
              <a:buSzPts val="4000"/>
              <a:buNone/>
              <a:defRPr sz="4000">
                <a:solidFill>
                  <a:srgbClr val="FFFFFF"/>
                </a:solidFill>
              </a:defRPr>
            </a:lvl8pPr>
            <a:lvl9pPr lvl="8" rtl="0" algn="ctr">
              <a:spcBef>
                <a:spcPts val="0"/>
              </a:spcBef>
              <a:spcAft>
                <a:spcPts val="0"/>
              </a:spcAft>
              <a:buClr>
                <a:srgbClr val="FFFFFF"/>
              </a:buClr>
              <a:buSzPts val="4000"/>
              <a:buNone/>
              <a:defRPr sz="4000">
                <a:solidFill>
                  <a:srgbClr val="FFFFFF"/>
                </a:solidFill>
              </a:defRPr>
            </a:lvl9pPr>
          </a:lstStyle>
          <a:p/>
        </p:txBody>
      </p:sp>
      <p:pic>
        <p:nvPicPr>
          <p:cNvPr id="547" name="Google Shape;547;p48"/>
          <p:cNvPicPr preferRelativeResize="0"/>
          <p:nvPr/>
        </p:nvPicPr>
        <p:blipFill>
          <a:blip r:embed="rId2">
            <a:alphaModFix/>
          </a:blip>
          <a:stretch>
            <a:fillRect/>
          </a:stretch>
        </p:blipFill>
        <p:spPr>
          <a:xfrm>
            <a:off x="7269911" y="4702750"/>
            <a:ext cx="1429789" cy="400325"/>
          </a:xfrm>
          <a:prstGeom prst="rect">
            <a:avLst/>
          </a:prstGeom>
          <a:noFill/>
          <a:ln>
            <a:noFill/>
          </a:ln>
        </p:spPr>
      </p:pic>
      <p:sp>
        <p:nvSpPr>
          <p:cNvPr id="548" name="Google Shape;548;p48"/>
          <p:cNvSpPr/>
          <p:nvPr/>
        </p:nvSpPr>
        <p:spPr>
          <a:xfrm>
            <a:off x="8759800" y="0"/>
            <a:ext cx="385200" cy="51435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48"/>
          <p:cNvSpPr/>
          <p:nvPr/>
        </p:nvSpPr>
        <p:spPr>
          <a:xfrm>
            <a:off x="8839450" y="4736475"/>
            <a:ext cx="225900" cy="2259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48"/>
          <p:cNvSpPr txBox="1"/>
          <p:nvPr>
            <p:ph idx="12" type="sldNum"/>
          </p:nvPr>
        </p:nvSpPr>
        <p:spPr>
          <a:xfrm>
            <a:off x="8837554" y="4726575"/>
            <a:ext cx="225900" cy="245700"/>
          </a:xfrm>
          <a:prstGeom prst="rect">
            <a:avLst/>
          </a:prstGeom>
        </p:spPr>
        <p:txBody>
          <a:bodyPr anchorCtr="0" anchor="ctr" bIns="0" lIns="0" spcFirstLastPara="1" rIns="0" wrap="square" tIns="0">
            <a:noAutofit/>
          </a:bodyPr>
          <a:lstStyle>
            <a:lvl1pPr lvl="0" rtl="0" algn="ctr">
              <a:buNone/>
              <a:defRPr sz="800">
                <a:solidFill>
                  <a:srgbClr val="FFFFFF"/>
                </a:solidFill>
                <a:latin typeface="Rubik"/>
                <a:ea typeface="Rubik"/>
                <a:cs typeface="Rubik"/>
                <a:sym typeface="Rubik"/>
              </a:defRPr>
            </a:lvl1pPr>
            <a:lvl2pPr lvl="1" rtl="0" algn="ctr">
              <a:buNone/>
              <a:defRPr sz="800">
                <a:solidFill>
                  <a:srgbClr val="FFFFFF"/>
                </a:solidFill>
                <a:latin typeface="Rubik"/>
                <a:ea typeface="Rubik"/>
                <a:cs typeface="Rubik"/>
                <a:sym typeface="Rubik"/>
              </a:defRPr>
            </a:lvl2pPr>
            <a:lvl3pPr lvl="2" rtl="0" algn="ctr">
              <a:buNone/>
              <a:defRPr sz="800">
                <a:solidFill>
                  <a:srgbClr val="FFFFFF"/>
                </a:solidFill>
                <a:latin typeface="Rubik"/>
                <a:ea typeface="Rubik"/>
                <a:cs typeface="Rubik"/>
                <a:sym typeface="Rubik"/>
              </a:defRPr>
            </a:lvl3pPr>
            <a:lvl4pPr lvl="3" rtl="0" algn="ctr">
              <a:buNone/>
              <a:defRPr sz="800">
                <a:solidFill>
                  <a:srgbClr val="FFFFFF"/>
                </a:solidFill>
                <a:latin typeface="Rubik"/>
                <a:ea typeface="Rubik"/>
                <a:cs typeface="Rubik"/>
                <a:sym typeface="Rubik"/>
              </a:defRPr>
            </a:lvl4pPr>
            <a:lvl5pPr lvl="4" rtl="0" algn="ctr">
              <a:buNone/>
              <a:defRPr sz="800">
                <a:solidFill>
                  <a:srgbClr val="FFFFFF"/>
                </a:solidFill>
                <a:latin typeface="Rubik"/>
                <a:ea typeface="Rubik"/>
                <a:cs typeface="Rubik"/>
                <a:sym typeface="Rubik"/>
              </a:defRPr>
            </a:lvl5pPr>
            <a:lvl6pPr lvl="5" rtl="0" algn="ctr">
              <a:buNone/>
              <a:defRPr sz="800">
                <a:solidFill>
                  <a:srgbClr val="FFFFFF"/>
                </a:solidFill>
                <a:latin typeface="Rubik"/>
                <a:ea typeface="Rubik"/>
                <a:cs typeface="Rubik"/>
                <a:sym typeface="Rubik"/>
              </a:defRPr>
            </a:lvl6pPr>
            <a:lvl7pPr lvl="6" rtl="0" algn="ctr">
              <a:buNone/>
              <a:defRPr sz="800">
                <a:solidFill>
                  <a:srgbClr val="FFFFFF"/>
                </a:solidFill>
                <a:latin typeface="Rubik"/>
                <a:ea typeface="Rubik"/>
                <a:cs typeface="Rubik"/>
                <a:sym typeface="Rubik"/>
              </a:defRPr>
            </a:lvl7pPr>
            <a:lvl8pPr lvl="7" rtl="0" algn="ctr">
              <a:buNone/>
              <a:defRPr sz="800">
                <a:solidFill>
                  <a:srgbClr val="FFFFFF"/>
                </a:solidFill>
                <a:latin typeface="Rubik"/>
                <a:ea typeface="Rubik"/>
                <a:cs typeface="Rubik"/>
                <a:sym typeface="Rubik"/>
              </a:defRPr>
            </a:lvl8pPr>
            <a:lvl9pPr lvl="8" rtl="0" algn="ctr">
              <a:buNone/>
              <a:defRPr sz="800">
                <a:solidFill>
                  <a:srgbClr val="FFFFFF"/>
                </a:solidFill>
                <a:latin typeface="Rubik"/>
                <a:ea typeface="Rubik"/>
                <a:cs typeface="Rubik"/>
                <a:sym typeface="Rubik"/>
              </a:defRPr>
            </a:lvl9pPr>
          </a:lstStyle>
          <a:p>
            <a:pPr indent="0" lvl="0" marL="0" rtl="0" algn="ctr">
              <a:spcBef>
                <a:spcPts val="0"/>
              </a:spcBef>
              <a:spcAft>
                <a:spcPts val="0"/>
              </a:spcAft>
              <a:buNone/>
            </a:pPr>
            <a:fld id="{00000000-1234-1234-1234-123412341234}" type="slidenum">
              <a:rPr lang="en-GB"/>
              <a:t>‹#›</a:t>
            </a:fld>
            <a:endParaRPr/>
          </a:p>
        </p:txBody>
      </p:sp>
      <p:sp>
        <p:nvSpPr>
          <p:cNvPr id="551" name="Google Shape;551;p48"/>
          <p:cNvSpPr txBox="1"/>
          <p:nvPr/>
        </p:nvSpPr>
        <p:spPr>
          <a:xfrm rot="5393271">
            <a:off x="7341143" y="1458325"/>
            <a:ext cx="3218706"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solidFill>
                  <a:schemeClr val="dk1"/>
                </a:solidFill>
                <a:latin typeface="Rubik SemiBold"/>
                <a:ea typeface="Rubik SemiBold"/>
                <a:cs typeface="Rubik SemiBold"/>
                <a:sym typeface="Rubik SemiBold"/>
              </a:rPr>
              <a:t>Nordcloud  confidential  |  </a:t>
            </a:r>
            <a:r>
              <a:rPr lang="en-GB" sz="900">
                <a:solidFill>
                  <a:schemeClr val="dk1"/>
                </a:solidFill>
                <a:latin typeface="Rubik Light"/>
                <a:ea typeface="Rubik Light"/>
                <a:cs typeface="Rubik Light"/>
                <a:sym typeface="Rubik Light"/>
              </a:rPr>
              <a:t>Internal use only</a:t>
            </a:r>
            <a:endParaRPr sz="900">
              <a:solidFill>
                <a:schemeClr val="dk1"/>
              </a:solidFill>
              <a:latin typeface="Rubik Light"/>
              <a:ea typeface="Rubik Light"/>
              <a:cs typeface="Rubik Light"/>
              <a:sym typeface="Rubik Light"/>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PENING SLIDE 4">
  <p:cSld name="TITLE_1">
    <p:bg>
      <p:bgPr>
        <a:solidFill>
          <a:srgbClr val="FFFFFF"/>
        </a:solidFill>
      </p:bgPr>
    </p:bg>
    <p:spTree>
      <p:nvGrpSpPr>
        <p:cNvPr id="63" name="Shape 63"/>
        <p:cNvGrpSpPr/>
        <p:nvPr/>
      </p:nvGrpSpPr>
      <p:grpSpPr>
        <a:xfrm>
          <a:off x="0" y="0"/>
          <a:ext cx="0" cy="0"/>
          <a:chOff x="0" y="0"/>
          <a:chExt cx="0" cy="0"/>
        </a:xfrm>
      </p:grpSpPr>
      <p:sp>
        <p:nvSpPr>
          <p:cNvPr id="64" name="Google Shape;64;p6"/>
          <p:cNvSpPr/>
          <p:nvPr/>
        </p:nvSpPr>
        <p:spPr>
          <a:xfrm>
            <a:off x="0" y="0"/>
            <a:ext cx="9144000" cy="5143500"/>
          </a:xfrm>
          <a:prstGeom prst="rect">
            <a:avLst/>
          </a:prstGeom>
          <a:gradFill>
            <a:gsLst>
              <a:gs pos="0">
                <a:srgbClr val="CDEDF6"/>
              </a:gs>
              <a:gs pos="100000">
                <a:srgbClr val="F2F3F4"/>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5" name="Google Shape;65;p6"/>
          <p:cNvPicPr preferRelativeResize="0"/>
          <p:nvPr/>
        </p:nvPicPr>
        <p:blipFill rotWithShape="1">
          <a:blip r:embed="rId2">
            <a:alphaModFix/>
          </a:blip>
          <a:srcRect b="4922" l="0" r="0" t="4913"/>
          <a:stretch/>
        </p:blipFill>
        <p:spPr>
          <a:xfrm rot="733310">
            <a:off x="4944224" y="1003520"/>
            <a:ext cx="2577972" cy="2167405"/>
          </a:xfrm>
          <a:prstGeom prst="rect">
            <a:avLst/>
          </a:prstGeom>
          <a:noFill/>
          <a:ln>
            <a:noFill/>
          </a:ln>
        </p:spPr>
      </p:pic>
      <p:pic>
        <p:nvPicPr>
          <p:cNvPr id="66" name="Google Shape;66;p6"/>
          <p:cNvPicPr preferRelativeResize="0"/>
          <p:nvPr/>
        </p:nvPicPr>
        <p:blipFill rotWithShape="1">
          <a:blip r:embed="rId3">
            <a:alphaModFix/>
          </a:blip>
          <a:srcRect b="1304" l="0" r="0" t="1314"/>
          <a:stretch/>
        </p:blipFill>
        <p:spPr>
          <a:xfrm>
            <a:off x="6257625" y="689200"/>
            <a:ext cx="2277000" cy="2217300"/>
          </a:xfrm>
          <a:prstGeom prst="roundRect">
            <a:avLst>
              <a:gd fmla="val 16667" name="adj"/>
            </a:avLst>
          </a:prstGeom>
          <a:noFill/>
          <a:ln>
            <a:noFill/>
          </a:ln>
        </p:spPr>
      </p:pic>
      <p:pic>
        <p:nvPicPr>
          <p:cNvPr id="67" name="Google Shape;67;p6"/>
          <p:cNvPicPr preferRelativeResize="0"/>
          <p:nvPr/>
        </p:nvPicPr>
        <p:blipFill rotWithShape="1">
          <a:blip r:embed="rId4">
            <a:alphaModFix/>
          </a:blip>
          <a:srcRect b="3095" l="0" r="0" t="3095"/>
          <a:stretch/>
        </p:blipFill>
        <p:spPr>
          <a:xfrm rot="-1726304">
            <a:off x="5948826" y="2044533"/>
            <a:ext cx="2455423" cy="2455433"/>
          </a:xfrm>
          <a:prstGeom prst="rect">
            <a:avLst/>
          </a:prstGeom>
          <a:noFill/>
          <a:ln>
            <a:noFill/>
          </a:ln>
        </p:spPr>
      </p:pic>
      <p:sp>
        <p:nvSpPr>
          <p:cNvPr id="68" name="Google Shape;68;p6"/>
          <p:cNvSpPr/>
          <p:nvPr/>
        </p:nvSpPr>
        <p:spPr>
          <a:xfrm>
            <a:off x="6257625" y="689200"/>
            <a:ext cx="2277000" cy="2217300"/>
          </a:xfrm>
          <a:prstGeom prst="roundRect">
            <a:avLst>
              <a:gd fmla="val 16667" name="adj"/>
            </a:avLst>
          </a:prstGeom>
          <a:solidFill>
            <a:srgbClr val="053B5C">
              <a:alpha val="327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6"/>
          <p:cNvSpPr txBox="1"/>
          <p:nvPr>
            <p:ph type="ctrTitle"/>
          </p:nvPr>
        </p:nvSpPr>
        <p:spPr>
          <a:xfrm>
            <a:off x="717550" y="1780450"/>
            <a:ext cx="4054800" cy="1291200"/>
          </a:xfrm>
          <a:prstGeom prst="rect">
            <a:avLst/>
          </a:prstGeom>
        </p:spPr>
        <p:txBody>
          <a:bodyPr anchorCtr="0" anchor="b" bIns="91425" lIns="0" spcFirstLastPara="1" rIns="91425" wrap="square" tIns="0">
            <a:noAutofit/>
          </a:bodyPr>
          <a:lstStyle>
            <a:lvl1pPr lvl="0" rtl="0">
              <a:lnSpc>
                <a:spcPct val="100000"/>
              </a:lnSpc>
              <a:spcBef>
                <a:spcPts val="0"/>
              </a:spcBef>
              <a:spcAft>
                <a:spcPts val="0"/>
              </a:spcAft>
              <a:buSzPts val="3600"/>
              <a:buFont typeface="Rubik"/>
              <a:buNone/>
              <a:defRPr b="1" sz="3600">
                <a:latin typeface="Rubik"/>
                <a:ea typeface="Rubik"/>
                <a:cs typeface="Rubik"/>
                <a:sym typeface="Rubik"/>
              </a:defRPr>
            </a:lvl1pPr>
            <a:lvl2pPr lvl="1" rtl="0">
              <a:spcBef>
                <a:spcPts val="0"/>
              </a:spcBef>
              <a:spcAft>
                <a:spcPts val="0"/>
              </a:spcAft>
              <a:buClr>
                <a:srgbClr val="053B5C"/>
              </a:buClr>
              <a:buSzPts val="6000"/>
              <a:buNone/>
              <a:defRPr sz="6000">
                <a:solidFill>
                  <a:srgbClr val="053B5C"/>
                </a:solidFill>
              </a:defRPr>
            </a:lvl2pPr>
            <a:lvl3pPr lvl="2" rtl="0">
              <a:spcBef>
                <a:spcPts val="0"/>
              </a:spcBef>
              <a:spcAft>
                <a:spcPts val="0"/>
              </a:spcAft>
              <a:buClr>
                <a:srgbClr val="053B5C"/>
              </a:buClr>
              <a:buSzPts val="6000"/>
              <a:buNone/>
              <a:defRPr sz="6000">
                <a:solidFill>
                  <a:srgbClr val="053B5C"/>
                </a:solidFill>
              </a:defRPr>
            </a:lvl3pPr>
            <a:lvl4pPr lvl="3" rtl="0">
              <a:spcBef>
                <a:spcPts val="0"/>
              </a:spcBef>
              <a:spcAft>
                <a:spcPts val="0"/>
              </a:spcAft>
              <a:buClr>
                <a:srgbClr val="053B5C"/>
              </a:buClr>
              <a:buSzPts val="6000"/>
              <a:buNone/>
              <a:defRPr sz="6000">
                <a:solidFill>
                  <a:srgbClr val="053B5C"/>
                </a:solidFill>
              </a:defRPr>
            </a:lvl4pPr>
            <a:lvl5pPr lvl="4" rtl="0">
              <a:spcBef>
                <a:spcPts val="0"/>
              </a:spcBef>
              <a:spcAft>
                <a:spcPts val="0"/>
              </a:spcAft>
              <a:buClr>
                <a:srgbClr val="053B5C"/>
              </a:buClr>
              <a:buSzPts val="6000"/>
              <a:buNone/>
              <a:defRPr sz="6000">
                <a:solidFill>
                  <a:srgbClr val="053B5C"/>
                </a:solidFill>
              </a:defRPr>
            </a:lvl5pPr>
            <a:lvl6pPr lvl="5" rtl="0">
              <a:spcBef>
                <a:spcPts val="0"/>
              </a:spcBef>
              <a:spcAft>
                <a:spcPts val="0"/>
              </a:spcAft>
              <a:buClr>
                <a:srgbClr val="053B5C"/>
              </a:buClr>
              <a:buSzPts val="6000"/>
              <a:buNone/>
              <a:defRPr sz="6000">
                <a:solidFill>
                  <a:srgbClr val="053B5C"/>
                </a:solidFill>
              </a:defRPr>
            </a:lvl6pPr>
            <a:lvl7pPr lvl="6" rtl="0">
              <a:spcBef>
                <a:spcPts val="0"/>
              </a:spcBef>
              <a:spcAft>
                <a:spcPts val="0"/>
              </a:spcAft>
              <a:buClr>
                <a:srgbClr val="053B5C"/>
              </a:buClr>
              <a:buSzPts val="6000"/>
              <a:buNone/>
              <a:defRPr sz="6000">
                <a:solidFill>
                  <a:srgbClr val="053B5C"/>
                </a:solidFill>
              </a:defRPr>
            </a:lvl7pPr>
            <a:lvl8pPr lvl="7" rtl="0">
              <a:spcBef>
                <a:spcPts val="0"/>
              </a:spcBef>
              <a:spcAft>
                <a:spcPts val="0"/>
              </a:spcAft>
              <a:buClr>
                <a:srgbClr val="053B5C"/>
              </a:buClr>
              <a:buSzPts val="6000"/>
              <a:buNone/>
              <a:defRPr sz="6000">
                <a:solidFill>
                  <a:srgbClr val="053B5C"/>
                </a:solidFill>
              </a:defRPr>
            </a:lvl8pPr>
            <a:lvl9pPr lvl="8" rtl="0">
              <a:spcBef>
                <a:spcPts val="0"/>
              </a:spcBef>
              <a:spcAft>
                <a:spcPts val="0"/>
              </a:spcAft>
              <a:buClr>
                <a:srgbClr val="053B5C"/>
              </a:buClr>
              <a:buSzPts val="6000"/>
              <a:buNone/>
              <a:defRPr sz="6000">
                <a:solidFill>
                  <a:srgbClr val="053B5C"/>
                </a:solidFill>
              </a:defRPr>
            </a:lvl9pPr>
          </a:lstStyle>
          <a:p/>
        </p:txBody>
      </p:sp>
      <p:pic>
        <p:nvPicPr>
          <p:cNvPr id="70" name="Google Shape;70;p6"/>
          <p:cNvPicPr preferRelativeResize="0"/>
          <p:nvPr/>
        </p:nvPicPr>
        <p:blipFill rotWithShape="1">
          <a:blip r:embed="rId5">
            <a:alphaModFix/>
          </a:blip>
          <a:srcRect b="0" l="0" r="0" t="0"/>
          <a:stretch/>
        </p:blipFill>
        <p:spPr>
          <a:xfrm>
            <a:off x="4992150" y="2477100"/>
            <a:ext cx="1694100" cy="1694100"/>
          </a:xfrm>
          <a:prstGeom prst="roundRect">
            <a:avLst>
              <a:gd fmla="val 16667" name="adj"/>
            </a:avLst>
          </a:prstGeom>
          <a:noFill/>
          <a:ln>
            <a:noFill/>
          </a:ln>
        </p:spPr>
      </p:pic>
      <p:sp>
        <p:nvSpPr>
          <p:cNvPr id="71" name="Google Shape;71;p6"/>
          <p:cNvSpPr/>
          <p:nvPr/>
        </p:nvSpPr>
        <p:spPr>
          <a:xfrm>
            <a:off x="4992138" y="2477088"/>
            <a:ext cx="1694100" cy="1694100"/>
          </a:xfrm>
          <a:prstGeom prst="roundRect">
            <a:avLst>
              <a:gd fmla="val 16667" name="adj"/>
            </a:avLst>
          </a:prstGeom>
          <a:solidFill>
            <a:srgbClr val="053B5C">
              <a:alpha val="327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6"/>
          <p:cNvSpPr txBox="1"/>
          <p:nvPr>
            <p:ph idx="1" type="subTitle"/>
          </p:nvPr>
        </p:nvSpPr>
        <p:spPr>
          <a:xfrm>
            <a:off x="717550" y="3147850"/>
            <a:ext cx="3835800" cy="697200"/>
          </a:xfrm>
          <a:prstGeom prst="rect">
            <a:avLst/>
          </a:prstGeom>
        </p:spPr>
        <p:txBody>
          <a:bodyPr anchorCtr="0" anchor="t" bIns="91425" lIns="0" spcFirstLastPara="1" rIns="91425" wrap="square" tIns="0">
            <a:noAutofit/>
          </a:bodyPr>
          <a:lstStyle>
            <a:lvl1pPr lvl="0" rtl="0">
              <a:lnSpc>
                <a:spcPct val="100000"/>
              </a:lnSpc>
              <a:spcBef>
                <a:spcPts val="0"/>
              </a:spcBef>
              <a:spcAft>
                <a:spcPts val="0"/>
              </a:spcAft>
              <a:buSzPts val="1400"/>
              <a:buFont typeface="Rubik Light"/>
              <a:buNone/>
              <a:defRPr sz="1400">
                <a:latin typeface="Rubik Light"/>
                <a:ea typeface="Rubik Light"/>
                <a:cs typeface="Rubik Light"/>
                <a:sym typeface="Rubik Light"/>
              </a:defRPr>
            </a:lvl1pPr>
            <a:lvl2pPr lvl="1" rtl="0">
              <a:lnSpc>
                <a:spcPct val="100000"/>
              </a:lnSpc>
              <a:spcBef>
                <a:spcPts val="0"/>
              </a:spcBef>
              <a:spcAft>
                <a:spcPts val="0"/>
              </a:spcAft>
              <a:buClr>
                <a:srgbClr val="053B5C"/>
              </a:buClr>
              <a:buSzPts val="1700"/>
              <a:buNone/>
              <a:defRPr sz="1700">
                <a:solidFill>
                  <a:srgbClr val="053B5C"/>
                </a:solidFill>
              </a:defRPr>
            </a:lvl2pPr>
            <a:lvl3pPr lvl="2" rtl="0">
              <a:lnSpc>
                <a:spcPct val="100000"/>
              </a:lnSpc>
              <a:spcBef>
                <a:spcPts val="0"/>
              </a:spcBef>
              <a:spcAft>
                <a:spcPts val="0"/>
              </a:spcAft>
              <a:buClr>
                <a:srgbClr val="053B5C"/>
              </a:buClr>
              <a:buSzPts val="1700"/>
              <a:buNone/>
              <a:defRPr sz="1700">
                <a:solidFill>
                  <a:srgbClr val="053B5C"/>
                </a:solidFill>
              </a:defRPr>
            </a:lvl3pPr>
            <a:lvl4pPr lvl="3" rtl="0">
              <a:lnSpc>
                <a:spcPct val="100000"/>
              </a:lnSpc>
              <a:spcBef>
                <a:spcPts val="0"/>
              </a:spcBef>
              <a:spcAft>
                <a:spcPts val="0"/>
              </a:spcAft>
              <a:buClr>
                <a:srgbClr val="053B5C"/>
              </a:buClr>
              <a:buSzPts val="1700"/>
              <a:buNone/>
              <a:defRPr sz="1700">
                <a:solidFill>
                  <a:srgbClr val="053B5C"/>
                </a:solidFill>
              </a:defRPr>
            </a:lvl4pPr>
            <a:lvl5pPr lvl="4" rtl="0">
              <a:lnSpc>
                <a:spcPct val="100000"/>
              </a:lnSpc>
              <a:spcBef>
                <a:spcPts val="0"/>
              </a:spcBef>
              <a:spcAft>
                <a:spcPts val="0"/>
              </a:spcAft>
              <a:buClr>
                <a:srgbClr val="053B5C"/>
              </a:buClr>
              <a:buSzPts val="1700"/>
              <a:buNone/>
              <a:defRPr sz="1700">
                <a:solidFill>
                  <a:srgbClr val="053B5C"/>
                </a:solidFill>
              </a:defRPr>
            </a:lvl5pPr>
            <a:lvl6pPr lvl="5" rtl="0">
              <a:lnSpc>
                <a:spcPct val="100000"/>
              </a:lnSpc>
              <a:spcBef>
                <a:spcPts val="0"/>
              </a:spcBef>
              <a:spcAft>
                <a:spcPts val="0"/>
              </a:spcAft>
              <a:buClr>
                <a:srgbClr val="053B5C"/>
              </a:buClr>
              <a:buSzPts val="1700"/>
              <a:buNone/>
              <a:defRPr sz="1700">
                <a:solidFill>
                  <a:srgbClr val="053B5C"/>
                </a:solidFill>
              </a:defRPr>
            </a:lvl6pPr>
            <a:lvl7pPr lvl="6" rtl="0">
              <a:lnSpc>
                <a:spcPct val="100000"/>
              </a:lnSpc>
              <a:spcBef>
                <a:spcPts val="0"/>
              </a:spcBef>
              <a:spcAft>
                <a:spcPts val="0"/>
              </a:spcAft>
              <a:buClr>
                <a:srgbClr val="053B5C"/>
              </a:buClr>
              <a:buSzPts val="1700"/>
              <a:buNone/>
              <a:defRPr sz="1700">
                <a:solidFill>
                  <a:srgbClr val="053B5C"/>
                </a:solidFill>
              </a:defRPr>
            </a:lvl7pPr>
            <a:lvl8pPr lvl="7" rtl="0">
              <a:lnSpc>
                <a:spcPct val="100000"/>
              </a:lnSpc>
              <a:spcBef>
                <a:spcPts val="0"/>
              </a:spcBef>
              <a:spcAft>
                <a:spcPts val="0"/>
              </a:spcAft>
              <a:buClr>
                <a:srgbClr val="053B5C"/>
              </a:buClr>
              <a:buSzPts val="1700"/>
              <a:buNone/>
              <a:defRPr sz="1700">
                <a:solidFill>
                  <a:srgbClr val="053B5C"/>
                </a:solidFill>
              </a:defRPr>
            </a:lvl8pPr>
            <a:lvl9pPr lvl="8" rtl="0">
              <a:lnSpc>
                <a:spcPct val="100000"/>
              </a:lnSpc>
              <a:spcBef>
                <a:spcPts val="0"/>
              </a:spcBef>
              <a:spcAft>
                <a:spcPts val="0"/>
              </a:spcAft>
              <a:buClr>
                <a:srgbClr val="053B5C"/>
              </a:buClr>
              <a:buSzPts val="1700"/>
              <a:buNone/>
              <a:defRPr sz="1700">
                <a:solidFill>
                  <a:srgbClr val="053B5C"/>
                </a:solidFill>
              </a:defRPr>
            </a:lvl9pPr>
          </a:lstStyle>
          <a:p/>
        </p:txBody>
      </p:sp>
      <p:pic>
        <p:nvPicPr>
          <p:cNvPr id="73" name="Google Shape;73;p6"/>
          <p:cNvPicPr preferRelativeResize="0"/>
          <p:nvPr/>
        </p:nvPicPr>
        <p:blipFill>
          <a:blip r:embed="rId6">
            <a:alphaModFix/>
          </a:blip>
          <a:stretch>
            <a:fillRect/>
          </a:stretch>
        </p:blipFill>
        <p:spPr>
          <a:xfrm>
            <a:off x="7208550" y="4648213"/>
            <a:ext cx="1437200" cy="402425"/>
          </a:xfrm>
          <a:prstGeom prst="rect">
            <a:avLst/>
          </a:prstGeom>
          <a:noFill/>
          <a:ln>
            <a:noFill/>
          </a:ln>
        </p:spPr>
      </p:pic>
      <p:sp>
        <p:nvSpPr>
          <p:cNvPr id="74" name="Google Shape;74;p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PENING SLIDE 5">
  <p:cSld name="TITLE_1_2">
    <p:bg>
      <p:bgPr>
        <a:solidFill>
          <a:srgbClr val="FFFFFF"/>
        </a:solidFill>
      </p:bgPr>
    </p:bg>
    <p:spTree>
      <p:nvGrpSpPr>
        <p:cNvPr id="75" name="Shape 75"/>
        <p:cNvGrpSpPr/>
        <p:nvPr/>
      </p:nvGrpSpPr>
      <p:grpSpPr>
        <a:xfrm>
          <a:off x="0" y="0"/>
          <a:ext cx="0" cy="0"/>
          <a:chOff x="0" y="0"/>
          <a:chExt cx="0" cy="0"/>
        </a:xfrm>
      </p:grpSpPr>
      <p:sp>
        <p:nvSpPr>
          <p:cNvPr id="76" name="Google Shape;76;p7"/>
          <p:cNvSpPr/>
          <p:nvPr/>
        </p:nvSpPr>
        <p:spPr>
          <a:xfrm>
            <a:off x="0" y="0"/>
            <a:ext cx="9144000" cy="5143500"/>
          </a:xfrm>
          <a:prstGeom prst="rect">
            <a:avLst/>
          </a:prstGeom>
          <a:gradFill>
            <a:gsLst>
              <a:gs pos="0">
                <a:srgbClr val="CDEDF6"/>
              </a:gs>
              <a:gs pos="100000">
                <a:srgbClr val="F2F3F4"/>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7"/>
          <p:cNvSpPr txBox="1"/>
          <p:nvPr>
            <p:ph type="ctrTitle"/>
          </p:nvPr>
        </p:nvSpPr>
        <p:spPr>
          <a:xfrm>
            <a:off x="717550" y="1780450"/>
            <a:ext cx="4054800" cy="1291200"/>
          </a:xfrm>
          <a:prstGeom prst="rect">
            <a:avLst/>
          </a:prstGeom>
        </p:spPr>
        <p:txBody>
          <a:bodyPr anchorCtr="0" anchor="b" bIns="91425" lIns="0" spcFirstLastPara="1" rIns="91425" wrap="square" tIns="0">
            <a:noAutofit/>
          </a:bodyPr>
          <a:lstStyle>
            <a:lvl1pPr lvl="0" rtl="0">
              <a:lnSpc>
                <a:spcPct val="100000"/>
              </a:lnSpc>
              <a:spcBef>
                <a:spcPts val="0"/>
              </a:spcBef>
              <a:spcAft>
                <a:spcPts val="0"/>
              </a:spcAft>
              <a:buSzPts val="3600"/>
              <a:buFont typeface="Rubik"/>
              <a:buNone/>
              <a:defRPr b="1" sz="3600">
                <a:latin typeface="Rubik"/>
                <a:ea typeface="Rubik"/>
                <a:cs typeface="Rubik"/>
                <a:sym typeface="Rubik"/>
              </a:defRPr>
            </a:lvl1pPr>
            <a:lvl2pPr lvl="1" rtl="0">
              <a:spcBef>
                <a:spcPts val="0"/>
              </a:spcBef>
              <a:spcAft>
                <a:spcPts val="0"/>
              </a:spcAft>
              <a:buClr>
                <a:srgbClr val="053B5C"/>
              </a:buClr>
              <a:buSzPts val="6000"/>
              <a:buNone/>
              <a:defRPr sz="6000">
                <a:solidFill>
                  <a:srgbClr val="053B5C"/>
                </a:solidFill>
              </a:defRPr>
            </a:lvl2pPr>
            <a:lvl3pPr lvl="2" rtl="0">
              <a:spcBef>
                <a:spcPts val="0"/>
              </a:spcBef>
              <a:spcAft>
                <a:spcPts val="0"/>
              </a:spcAft>
              <a:buClr>
                <a:srgbClr val="053B5C"/>
              </a:buClr>
              <a:buSzPts val="6000"/>
              <a:buNone/>
              <a:defRPr sz="6000">
                <a:solidFill>
                  <a:srgbClr val="053B5C"/>
                </a:solidFill>
              </a:defRPr>
            </a:lvl3pPr>
            <a:lvl4pPr lvl="3" rtl="0">
              <a:spcBef>
                <a:spcPts val="0"/>
              </a:spcBef>
              <a:spcAft>
                <a:spcPts val="0"/>
              </a:spcAft>
              <a:buClr>
                <a:srgbClr val="053B5C"/>
              </a:buClr>
              <a:buSzPts val="6000"/>
              <a:buNone/>
              <a:defRPr sz="6000">
                <a:solidFill>
                  <a:srgbClr val="053B5C"/>
                </a:solidFill>
              </a:defRPr>
            </a:lvl4pPr>
            <a:lvl5pPr lvl="4" rtl="0">
              <a:spcBef>
                <a:spcPts val="0"/>
              </a:spcBef>
              <a:spcAft>
                <a:spcPts val="0"/>
              </a:spcAft>
              <a:buClr>
                <a:srgbClr val="053B5C"/>
              </a:buClr>
              <a:buSzPts val="6000"/>
              <a:buNone/>
              <a:defRPr sz="6000">
                <a:solidFill>
                  <a:srgbClr val="053B5C"/>
                </a:solidFill>
              </a:defRPr>
            </a:lvl5pPr>
            <a:lvl6pPr lvl="5" rtl="0">
              <a:spcBef>
                <a:spcPts val="0"/>
              </a:spcBef>
              <a:spcAft>
                <a:spcPts val="0"/>
              </a:spcAft>
              <a:buClr>
                <a:srgbClr val="053B5C"/>
              </a:buClr>
              <a:buSzPts val="6000"/>
              <a:buNone/>
              <a:defRPr sz="6000">
                <a:solidFill>
                  <a:srgbClr val="053B5C"/>
                </a:solidFill>
              </a:defRPr>
            </a:lvl6pPr>
            <a:lvl7pPr lvl="6" rtl="0">
              <a:spcBef>
                <a:spcPts val="0"/>
              </a:spcBef>
              <a:spcAft>
                <a:spcPts val="0"/>
              </a:spcAft>
              <a:buClr>
                <a:srgbClr val="053B5C"/>
              </a:buClr>
              <a:buSzPts val="6000"/>
              <a:buNone/>
              <a:defRPr sz="6000">
                <a:solidFill>
                  <a:srgbClr val="053B5C"/>
                </a:solidFill>
              </a:defRPr>
            </a:lvl7pPr>
            <a:lvl8pPr lvl="7" rtl="0">
              <a:spcBef>
                <a:spcPts val="0"/>
              </a:spcBef>
              <a:spcAft>
                <a:spcPts val="0"/>
              </a:spcAft>
              <a:buClr>
                <a:srgbClr val="053B5C"/>
              </a:buClr>
              <a:buSzPts val="6000"/>
              <a:buNone/>
              <a:defRPr sz="6000">
                <a:solidFill>
                  <a:srgbClr val="053B5C"/>
                </a:solidFill>
              </a:defRPr>
            </a:lvl8pPr>
            <a:lvl9pPr lvl="8" rtl="0">
              <a:spcBef>
                <a:spcPts val="0"/>
              </a:spcBef>
              <a:spcAft>
                <a:spcPts val="0"/>
              </a:spcAft>
              <a:buClr>
                <a:srgbClr val="053B5C"/>
              </a:buClr>
              <a:buSzPts val="6000"/>
              <a:buNone/>
              <a:defRPr sz="6000">
                <a:solidFill>
                  <a:srgbClr val="053B5C"/>
                </a:solidFill>
              </a:defRPr>
            </a:lvl9pPr>
          </a:lstStyle>
          <a:p/>
        </p:txBody>
      </p:sp>
      <p:sp>
        <p:nvSpPr>
          <p:cNvPr id="78" name="Google Shape;78;p7"/>
          <p:cNvSpPr txBox="1"/>
          <p:nvPr>
            <p:ph idx="1" type="subTitle"/>
          </p:nvPr>
        </p:nvSpPr>
        <p:spPr>
          <a:xfrm>
            <a:off x="717550" y="3147850"/>
            <a:ext cx="3835800" cy="697200"/>
          </a:xfrm>
          <a:prstGeom prst="rect">
            <a:avLst/>
          </a:prstGeom>
        </p:spPr>
        <p:txBody>
          <a:bodyPr anchorCtr="0" anchor="t" bIns="91425" lIns="0" spcFirstLastPara="1" rIns="91425" wrap="square" tIns="0">
            <a:noAutofit/>
          </a:bodyPr>
          <a:lstStyle>
            <a:lvl1pPr lvl="0" rtl="0">
              <a:lnSpc>
                <a:spcPct val="100000"/>
              </a:lnSpc>
              <a:spcBef>
                <a:spcPts val="0"/>
              </a:spcBef>
              <a:spcAft>
                <a:spcPts val="0"/>
              </a:spcAft>
              <a:buSzPts val="1400"/>
              <a:buFont typeface="Rubik Light"/>
              <a:buNone/>
              <a:defRPr sz="1400">
                <a:latin typeface="Rubik Light"/>
                <a:ea typeface="Rubik Light"/>
                <a:cs typeface="Rubik Light"/>
                <a:sym typeface="Rubik Light"/>
              </a:defRPr>
            </a:lvl1pPr>
            <a:lvl2pPr lvl="1" rtl="0">
              <a:lnSpc>
                <a:spcPct val="100000"/>
              </a:lnSpc>
              <a:spcBef>
                <a:spcPts val="0"/>
              </a:spcBef>
              <a:spcAft>
                <a:spcPts val="0"/>
              </a:spcAft>
              <a:buClr>
                <a:srgbClr val="053B5C"/>
              </a:buClr>
              <a:buSzPts val="1700"/>
              <a:buNone/>
              <a:defRPr sz="1700">
                <a:solidFill>
                  <a:srgbClr val="053B5C"/>
                </a:solidFill>
              </a:defRPr>
            </a:lvl2pPr>
            <a:lvl3pPr lvl="2" rtl="0">
              <a:lnSpc>
                <a:spcPct val="100000"/>
              </a:lnSpc>
              <a:spcBef>
                <a:spcPts val="0"/>
              </a:spcBef>
              <a:spcAft>
                <a:spcPts val="0"/>
              </a:spcAft>
              <a:buClr>
                <a:srgbClr val="053B5C"/>
              </a:buClr>
              <a:buSzPts val="1700"/>
              <a:buNone/>
              <a:defRPr sz="1700">
                <a:solidFill>
                  <a:srgbClr val="053B5C"/>
                </a:solidFill>
              </a:defRPr>
            </a:lvl3pPr>
            <a:lvl4pPr lvl="3" rtl="0">
              <a:lnSpc>
                <a:spcPct val="100000"/>
              </a:lnSpc>
              <a:spcBef>
                <a:spcPts val="0"/>
              </a:spcBef>
              <a:spcAft>
                <a:spcPts val="0"/>
              </a:spcAft>
              <a:buClr>
                <a:srgbClr val="053B5C"/>
              </a:buClr>
              <a:buSzPts val="1700"/>
              <a:buNone/>
              <a:defRPr sz="1700">
                <a:solidFill>
                  <a:srgbClr val="053B5C"/>
                </a:solidFill>
              </a:defRPr>
            </a:lvl4pPr>
            <a:lvl5pPr lvl="4" rtl="0">
              <a:lnSpc>
                <a:spcPct val="100000"/>
              </a:lnSpc>
              <a:spcBef>
                <a:spcPts val="0"/>
              </a:spcBef>
              <a:spcAft>
                <a:spcPts val="0"/>
              </a:spcAft>
              <a:buClr>
                <a:srgbClr val="053B5C"/>
              </a:buClr>
              <a:buSzPts val="1700"/>
              <a:buNone/>
              <a:defRPr sz="1700">
                <a:solidFill>
                  <a:srgbClr val="053B5C"/>
                </a:solidFill>
              </a:defRPr>
            </a:lvl5pPr>
            <a:lvl6pPr lvl="5" rtl="0">
              <a:lnSpc>
                <a:spcPct val="100000"/>
              </a:lnSpc>
              <a:spcBef>
                <a:spcPts val="0"/>
              </a:spcBef>
              <a:spcAft>
                <a:spcPts val="0"/>
              </a:spcAft>
              <a:buClr>
                <a:srgbClr val="053B5C"/>
              </a:buClr>
              <a:buSzPts val="1700"/>
              <a:buNone/>
              <a:defRPr sz="1700">
                <a:solidFill>
                  <a:srgbClr val="053B5C"/>
                </a:solidFill>
              </a:defRPr>
            </a:lvl6pPr>
            <a:lvl7pPr lvl="6" rtl="0">
              <a:lnSpc>
                <a:spcPct val="100000"/>
              </a:lnSpc>
              <a:spcBef>
                <a:spcPts val="0"/>
              </a:spcBef>
              <a:spcAft>
                <a:spcPts val="0"/>
              </a:spcAft>
              <a:buClr>
                <a:srgbClr val="053B5C"/>
              </a:buClr>
              <a:buSzPts val="1700"/>
              <a:buNone/>
              <a:defRPr sz="1700">
                <a:solidFill>
                  <a:srgbClr val="053B5C"/>
                </a:solidFill>
              </a:defRPr>
            </a:lvl7pPr>
            <a:lvl8pPr lvl="7" rtl="0">
              <a:lnSpc>
                <a:spcPct val="100000"/>
              </a:lnSpc>
              <a:spcBef>
                <a:spcPts val="0"/>
              </a:spcBef>
              <a:spcAft>
                <a:spcPts val="0"/>
              </a:spcAft>
              <a:buClr>
                <a:srgbClr val="053B5C"/>
              </a:buClr>
              <a:buSzPts val="1700"/>
              <a:buNone/>
              <a:defRPr sz="1700">
                <a:solidFill>
                  <a:srgbClr val="053B5C"/>
                </a:solidFill>
              </a:defRPr>
            </a:lvl8pPr>
            <a:lvl9pPr lvl="8" rtl="0">
              <a:lnSpc>
                <a:spcPct val="100000"/>
              </a:lnSpc>
              <a:spcBef>
                <a:spcPts val="0"/>
              </a:spcBef>
              <a:spcAft>
                <a:spcPts val="0"/>
              </a:spcAft>
              <a:buClr>
                <a:srgbClr val="053B5C"/>
              </a:buClr>
              <a:buSzPts val="1700"/>
              <a:buNone/>
              <a:defRPr sz="1700">
                <a:solidFill>
                  <a:srgbClr val="053B5C"/>
                </a:solidFill>
              </a:defRPr>
            </a:lvl9pPr>
          </a:lstStyle>
          <a:p/>
        </p:txBody>
      </p:sp>
      <p:pic>
        <p:nvPicPr>
          <p:cNvPr id="79" name="Google Shape;79;p7"/>
          <p:cNvPicPr preferRelativeResize="0"/>
          <p:nvPr/>
        </p:nvPicPr>
        <p:blipFill>
          <a:blip r:embed="rId2">
            <a:alphaModFix/>
          </a:blip>
          <a:stretch>
            <a:fillRect/>
          </a:stretch>
        </p:blipFill>
        <p:spPr>
          <a:xfrm>
            <a:off x="7208550" y="4648213"/>
            <a:ext cx="1437200" cy="402425"/>
          </a:xfrm>
          <a:prstGeom prst="rect">
            <a:avLst/>
          </a:prstGeom>
          <a:noFill/>
          <a:ln>
            <a:noFill/>
          </a:ln>
        </p:spPr>
      </p:pic>
      <p:sp>
        <p:nvSpPr>
          <p:cNvPr id="80" name="Google Shape;80;p7"/>
          <p:cNvSpPr/>
          <p:nvPr/>
        </p:nvSpPr>
        <p:spPr>
          <a:xfrm>
            <a:off x="8759800" y="0"/>
            <a:ext cx="385200" cy="51435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7"/>
          <p:cNvSpPr txBox="1"/>
          <p:nvPr/>
        </p:nvSpPr>
        <p:spPr>
          <a:xfrm rot="5393271">
            <a:off x="7341143" y="1458325"/>
            <a:ext cx="3218706"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solidFill>
                  <a:schemeClr val="dk1"/>
                </a:solidFill>
                <a:latin typeface="Rubik SemiBold"/>
                <a:ea typeface="Rubik SemiBold"/>
                <a:cs typeface="Rubik SemiBold"/>
                <a:sym typeface="Rubik SemiBold"/>
              </a:rPr>
              <a:t>Nordcloud  confidential  |  </a:t>
            </a:r>
            <a:r>
              <a:rPr lang="en-GB" sz="900">
                <a:solidFill>
                  <a:schemeClr val="dk1"/>
                </a:solidFill>
                <a:latin typeface="Rubik Light"/>
                <a:ea typeface="Rubik Light"/>
                <a:cs typeface="Rubik Light"/>
                <a:sym typeface="Rubik Light"/>
              </a:rPr>
              <a:t>Internal use only</a:t>
            </a:r>
            <a:endParaRPr sz="900">
              <a:solidFill>
                <a:schemeClr val="dk1"/>
              </a:solidFill>
              <a:latin typeface="Rubik Light"/>
              <a:ea typeface="Rubik Light"/>
              <a:cs typeface="Rubik Light"/>
              <a:sym typeface="Rubik Light"/>
            </a:endParaRPr>
          </a:p>
        </p:txBody>
      </p:sp>
      <p:sp>
        <p:nvSpPr>
          <p:cNvPr id="82" name="Google Shape;82;p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PENING SLIDE 6">
  <p:cSld name="TITLE_1_1">
    <p:bg>
      <p:bgPr>
        <a:solidFill>
          <a:srgbClr val="FFFFFF"/>
        </a:solidFill>
      </p:bgPr>
    </p:bg>
    <p:spTree>
      <p:nvGrpSpPr>
        <p:cNvPr id="83" name="Shape 83"/>
        <p:cNvGrpSpPr/>
        <p:nvPr/>
      </p:nvGrpSpPr>
      <p:grpSpPr>
        <a:xfrm>
          <a:off x="0" y="0"/>
          <a:ext cx="0" cy="0"/>
          <a:chOff x="0" y="0"/>
          <a:chExt cx="0" cy="0"/>
        </a:xfrm>
      </p:grpSpPr>
      <p:sp>
        <p:nvSpPr>
          <p:cNvPr id="84" name="Google Shape;84;p8"/>
          <p:cNvSpPr/>
          <p:nvPr/>
        </p:nvSpPr>
        <p:spPr>
          <a:xfrm>
            <a:off x="0" y="0"/>
            <a:ext cx="9144000" cy="5143500"/>
          </a:xfrm>
          <a:prstGeom prst="rect">
            <a:avLst/>
          </a:prstGeom>
          <a:gradFill>
            <a:gsLst>
              <a:gs pos="0">
                <a:srgbClr val="CDEDF6"/>
              </a:gs>
              <a:gs pos="100000">
                <a:srgbClr val="F2F3F4"/>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8"/>
          <p:cNvSpPr txBox="1"/>
          <p:nvPr>
            <p:ph type="ctrTitle"/>
          </p:nvPr>
        </p:nvSpPr>
        <p:spPr>
          <a:xfrm>
            <a:off x="717550" y="1780450"/>
            <a:ext cx="4054800" cy="1291200"/>
          </a:xfrm>
          <a:prstGeom prst="rect">
            <a:avLst/>
          </a:prstGeom>
        </p:spPr>
        <p:txBody>
          <a:bodyPr anchorCtr="0" anchor="b" bIns="91425" lIns="0" spcFirstLastPara="1" rIns="91425" wrap="square" tIns="0">
            <a:noAutofit/>
          </a:bodyPr>
          <a:lstStyle>
            <a:lvl1pPr lvl="0" rtl="0">
              <a:lnSpc>
                <a:spcPct val="100000"/>
              </a:lnSpc>
              <a:spcBef>
                <a:spcPts val="0"/>
              </a:spcBef>
              <a:spcAft>
                <a:spcPts val="0"/>
              </a:spcAft>
              <a:buSzPts val="3600"/>
              <a:buFont typeface="Rubik"/>
              <a:buNone/>
              <a:defRPr b="1" sz="3600">
                <a:latin typeface="Rubik"/>
                <a:ea typeface="Rubik"/>
                <a:cs typeface="Rubik"/>
                <a:sym typeface="Rubik"/>
              </a:defRPr>
            </a:lvl1pPr>
            <a:lvl2pPr lvl="1" rtl="0">
              <a:spcBef>
                <a:spcPts val="0"/>
              </a:spcBef>
              <a:spcAft>
                <a:spcPts val="0"/>
              </a:spcAft>
              <a:buClr>
                <a:srgbClr val="053B5C"/>
              </a:buClr>
              <a:buSzPts val="6000"/>
              <a:buNone/>
              <a:defRPr sz="6000">
                <a:solidFill>
                  <a:srgbClr val="053B5C"/>
                </a:solidFill>
              </a:defRPr>
            </a:lvl2pPr>
            <a:lvl3pPr lvl="2" rtl="0">
              <a:spcBef>
                <a:spcPts val="0"/>
              </a:spcBef>
              <a:spcAft>
                <a:spcPts val="0"/>
              </a:spcAft>
              <a:buClr>
                <a:srgbClr val="053B5C"/>
              </a:buClr>
              <a:buSzPts val="6000"/>
              <a:buNone/>
              <a:defRPr sz="6000">
                <a:solidFill>
                  <a:srgbClr val="053B5C"/>
                </a:solidFill>
              </a:defRPr>
            </a:lvl3pPr>
            <a:lvl4pPr lvl="3" rtl="0">
              <a:spcBef>
                <a:spcPts val="0"/>
              </a:spcBef>
              <a:spcAft>
                <a:spcPts val="0"/>
              </a:spcAft>
              <a:buClr>
                <a:srgbClr val="053B5C"/>
              </a:buClr>
              <a:buSzPts val="6000"/>
              <a:buNone/>
              <a:defRPr sz="6000">
                <a:solidFill>
                  <a:srgbClr val="053B5C"/>
                </a:solidFill>
              </a:defRPr>
            </a:lvl4pPr>
            <a:lvl5pPr lvl="4" rtl="0">
              <a:spcBef>
                <a:spcPts val="0"/>
              </a:spcBef>
              <a:spcAft>
                <a:spcPts val="0"/>
              </a:spcAft>
              <a:buClr>
                <a:srgbClr val="053B5C"/>
              </a:buClr>
              <a:buSzPts val="6000"/>
              <a:buNone/>
              <a:defRPr sz="6000">
                <a:solidFill>
                  <a:srgbClr val="053B5C"/>
                </a:solidFill>
              </a:defRPr>
            </a:lvl5pPr>
            <a:lvl6pPr lvl="5" rtl="0">
              <a:spcBef>
                <a:spcPts val="0"/>
              </a:spcBef>
              <a:spcAft>
                <a:spcPts val="0"/>
              </a:spcAft>
              <a:buClr>
                <a:srgbClr val="053B5C"/>
              </a:buClr>
              <a:buSzPts val="6000"/>
              <a:buNone/>
              <a:defRPr sz="6000">
                <a:solidFill>
                  <a:srgbClr val="053B5C"/>
                </a:solidFill>
              </a:defRPr>
            </a:lvl6pPr>
            <a:lvl7pPr lvl="6" rtl="0">
              <a:spcBef>
                <a:spcPts val="0"/>
              </a:spcBef>
              <a:spcAft>
                <a:spcPts val="0"/>
              </a:spcAft>
              <a:buClr>
                <a:srgbClr val="053B5C"/>
              </a:buClr>
              <a:buSzPts val="6000"/>
              <a:buNone/>
              <a:defRPr sz="6000">
                <a:solidFill>
                  <a:srgbClr val="053B5C"/>
                </a:solidFill>
              </a:defRPr>
            </a:lvl7pPr>
            <a:lvl8pPr lvl="7" rtl="0">
              <a:spcBef>
                <a:spcPts val="0"/>
              </a:spcBef>
              <a:spcAft>
                <a:spcPts val="0"/>
              </a:spcAft>
              <a:buClr>
                <a:srgbClr val="053B5C"/>
              </a:buClr>
              <a:buSzPts val="6000"/>
              <a:buNone/>
              <a:defRPr sz="6000">
                <a:solidFill>
                  <a:srgbClr val="053B5C"/>
                </a:solidFill>
              </a:defRPr>
            </a:lvl8pPr>
            <a:lvl9pPr lvl="8" rtl="0">
              <a:spcBef>
                <a:spcPts val="0"/>
              </a:spcBef>
              <a:spcAft>
                <a:spcPts val="0"/>
              </a:spcAft>
              <a:buClr>
                <a:srgbClr val="053B5C"/>
              </a:buClr>
              <a:buSzPts val="6000"/>
              <a:buNone/>
              <a:defRPr sz="6000">
                <a:solidFill>
                  <a:srgbClr val="053B5C"/>
                </a:solidFill>
              </a:defRPr>
            </a:lvl9pPr>
          </a:lstStyle>
          <a:p/>
        </p:txBody>
      </p:sp>
      <p:sp>
        <p:nvSpPr>
          <p:cNvPr id="86" name="Google Shape;86;p8"/>
          <p:cNvSpPr txBox="1"/>
          <p:nvPr>
            <p:ph idx="1" type="subTitle"/>
          </p:nvPr>
        </p:nvSpPr>
        <p:spPr>
          <a:xfrm>
            <a:off x="717550" y="3147850"/>
            <a:ext cx="3835800" cy="697200"/>
          </a:xfrm>
          <a:prstGeom prst="rect">
            <a:avLst/>
          </a:prstGeom>
        </p:spPr>
        <p:txBody>
          <a:bodyPr anchorCtr="0" anchor="t" bIns="91425" lIns="0" spcFirstLastPara="1" rIns="91425" wrap="square" tIns="0">
            <a:noAutofit/>
          </a:bodyPr>
          <a:lstStyle>
            <a:lvl1pPr lvl="0" rtl="0">
              <a:lnSpc>
                <a:spcPct val="100000"/>
              </a:lnSpc>
              <a:spcBef>
                <a:spcPts val="0"/>
              </a:spcBef>
              <a:spcAft>
                <a:spcPts val="0"/>
              </a:spcAft>
              <a:buSzPts val="1400"/>
              <a:buFont typeface="Rubik Light"/>
              <a:buNone/>
              <a:defRPr sz="1400">
                <a:latin typeface="Rubik Light"/>
                <a:ea typeface="Rubik Light"/>
                <a:cs typeface="Rubik Light"/>
                <a:sym typeface="Rubik Light"/>
              </a:defRPr>
            </a:lvl1pPr>
            <a:lvl2pPr lvl="1" rtl="0">
              <a:lnSpc>
                <a:spcPct val="100000"/>
              </a:lnSpc>
              <a:spcBef>
                <a:spcPts val="0"/>
              </a:spcBef>
              <a:spcAft>
                <a:spcPts val="0"/>
              </a:spcAft>
              <a:buClr>
                <a:srgbClr val="053B5C"/>
              </a:buClr>
              <a:buSzPts val="1700"/>
              <a:buNone/>
              <a:defRPr sz="1700">
                <a:solidFill>
                  <a:srgbClr val="053B5C"/>
                </a:solidFill>
              </a:defRPr>
            </a:lvl2pPr>
            <a:lvl3pPr lvl="2" rtl="0">
              <a:lnSpc>
                <a:spcPct val="100000"/>
              </a:lnSpc>
              <a:spcBef>
                <a:spcPts val="0"/>
              </a:spcBef>
              <a:spcAft>
                <a:spcPts val="0"/>
              </a:spcAft>
              <a:buClr>
                <a:srgbClr val="053B5C"/>
              </a:buClr>
              <a:buSzPts val="1700"/>
              <a:buNone/>
              <a:defRPr sz="1700">
                <a:solidFill>
                  <a:srgbClr val="053B5C"/>
                </a:solidFill>
              </a:defRPr>
            </a:lvl3pPr>
            <a:lvl4pPr lvl="3" rtl="0">
              <a:lnSpc>
                <a:spcPct val="100000"/>
              </a:lnSpc>
              <a:spcBef>
                <a:spcPts val="0"/>
              </a:spcBef>
              <a:spcAft>
                <a:spcPts val="0"/>
              </a:spcAft>
              <a:buClr>
                <a:srgbClr val="053B5C"/>
              </a:buClr>
              <a:buSzPts val="1700"/>
              <a:buNone/>
              <a:defRPr sz="1700">
                <a:solidFill>
                  <a:srgbClr val="053B5C"/>
                </a:solidFill>
              </a:defRPr>
            </a:lvl4pPr>
            <a:lvl5pPr lvl="4" rtl="0">
              <a:lnSpc>
                <a:spcPct val="100000"/>
              </a:lnSpc>
              <a:spcBef>
                <a:spcPts val="0"/>
              </a:spcBef>
              <a:spcAft>
                <a:spcPts val="0"/>
              </a:spcAft>
              <a:buClr>
                <a:srgbClr val="053B5C"/>
              </a:buClr>
              <a:buSzPts val="1700"/>
              <a:buNone/>
              <a:defRPr sz="1700">
                <a:solidFill>
                  <a:srgbClr val="053B5C"/>
                </a:solidFill>
              </a:defRPr>
            </a:lvl5pPr>
            <a:lvl6pPr lvl="5" rtl="0">
              <a:lnSpc>
                <a:spcPct val="100000"/>
              </a:lnSpc>
              <a:spcBef>
                <a:spcPts val="0"/>
              </a:spcBef>
              <a:spcAft>
                <a:spcPts val="0"/>
              </a:spcAft>
              <a:buClr>
                <a:srgbClr val="053B5C"/>
              </a:buClr>
              <a:buSzPts val="1700"/>
              <a:buNone/>
              <a:defRPr sz="1700">
                <a:solidFill>
                  <a:srgbClr val="053B5C"/>
                </a:solidFill>
              </a:defRPr>
            </a:lvl6pPr>
            <a:lvl7pPr lvl="6" rtl="0">
              <a:lnSpc>
                <a:spcPct val="100000"/>
              </a:lnSpc>
              <a:spcBef>
                <a:spcPts val="0"/>
              </a:spcBef>
              <a:spcAft>
                <a:spcPts val="0"/>
              </a:spcAft>
              <a:buClr>
                <a:srgbClr val="053B5C"/>
              </a:buClr>
              <a:buSzPts val="1700"/>
              <a:buNone/>
              <a:defRPr sz="1700">
                <a:solidFill>
                  <a:srgbClr val="053B5C"/>
                </a:solidFill>
              </a:defRPr>
            </a:lvl7pPr>
            <a:lvl8pPr lvl="7" rtl="0">
              <a:lnSpc>
                <a:spcPct val="100000"/>
              </a:lnSpc>
              <a:spcBef>
                <a:spcPts val="0"/>
              </a:spcBef>
              <a:spcAft>
                <a:spcPts val="0"/>
              </a:spcAft>
              <a:buClr>
                <a:srgbClr val="053B5C"/>
              </a:buClr>
              <a:buSzPts val="1700"/>
              <a:buNone/>
              <a:defRPr sz="1700">
                <a:solidFill>
                  <a:srgbClr val="053B5C"/>
                </a:solidFill>
              </a:defRPr>
            </a:lvl8pPr>
            <a:lvl9pPr lvl="8" rtl="0">
              <a:lnSpc>
                <a:spcPct val="100000"/>
              </a:lnSpc>
              <a:spcBef>
                <a:spcPts val="0"/>
              </a:spcBef>
              <a:spcAft>
                <a:spcPts val="0"/>
              </a:spcAft>
              <a:buClr>
                <a:srgbClr val="053B5C"/>
              </a:buClr>
              <a:buSzPts val="1700"/>
              <a:buNone/>
              <a:defRPr sz="1700">
                <a:solidFill>
                  <a:srgbClr val="053B5C"/>
                </a:solidFill>
              </a:defRPr>
            </a:lvl9pPr>
          </a:lstStyle>
          <a:p/>
        </p:txBody>
      </p:sp>
      <p:pic>
        <p:nvPicPr>
          <p:cNvPr id="87" name="Google Shape;87;p8"/>
          <p:cNvPicPr preferRelativeResize="0"/>
          <p:nvPr/>
        </p:nvPicPr>
        <p:blipFill rotWithShape="1">
          <a:blip r:embed="rId2">
            <a:alphaModFix/>
          </a:blip>
          <a:srcRect b="69" l="0" r="0" t="79"/>
          <a:stretch/>
        </p:blipFill>
        <p:spPr>
          <a:xfrm>
            <a:off x="4083850" y="874900"/>
            <a:ext cx="4975375" cy="3283751"/>
          </a:xfrm>
          <a:prstGeom prst="rect">
            <a:avLst/>
          </a:prstGeom>
          <a:noFill/>
          <a:ln>
            <a:noFill/>
          </a:ln>
        </p:spPr>
      </p:pic>
      <p:pic>
        <p:nvPicPr>
          <p:cNvPr id="88" name="Google Shape;88;p8"/>
          <p:cNvPicPr preferRelativeResize="0"/>
          <p:nvPr/>
        </p:nvPicPr>
        <p:blipFill>
          <a:blip r:embed="rId3">
            <a:alphaModFix/>
          </a:blip>
          <a:stretch>
            <a:fillRect/>
          </a:stretch>
        </p:blipFill>
        <p:spPr>
          <a:xfrm>
            <a:off x="7208550" y="4648213"/>
            <a:ext cx="1437200" cy="402425"/>
          </a:xfrm>
          <a:prstGeom prst="rect">
            <a:avLst/>
          </a:prstGeom>
          <a:noFill/>
          <a:ln>
            <a:noFill/>
          </a:ln>
        </p:spPr>
      </p:pic>
      <p:sp>
        <p:nvSpPr>
          <p:cNvPr id="89" name="Google Shape;89;p8"/>
          <p:cNvSpPr/>
          <p:nvPr/>
        </p:nvSpPr>
        <p:spPr>
          <a:xfrm>
            <a:off x="8759800" y="0"/>
            <a:ext cx="385200" cy="51435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8"/>
          <p:cNvSpPr txBox="1"/>
          <p:nvPr/>
        </p:nvSpPr>
        <p:spPr>
          <a:xfrm rot="5393271">
            <a:off x="7341143" y="1458325"/>
            <a:ext cx="3218706"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solidFill>
                  <a:schemeClr val="dk1"/>
                </a:solidFill>
                <a:latin typeface="Rubik SemiBold"/>
                <a:ea typeface="Rubik SemiBold"/>
                <a:cs typeface="Rubik SemiBold"/>
                <a:sym typeface="Rubik SemiBold"/>
              </a:rPr>
              <a:t>Nordcloud  confidential  |  </a:t>
            </a:r>
            <a:r>
              <a:rPr lang="en-GB" sz="900">
                <a:solidFill>
                  <a:schemeClr val="dk1"/>
                </a:solidFill>
                <a:latin typeface="Rubik Light"/>
                <a:ea typeface="Rubik Light"/>
                <a:cs typeface="Rubik Light"/>
                <a:sym typeface="Rubik Light"/>
              </a:rPr>
              <a:t>Internal use only</a:t>
            </a:r>
            <a:endParaRPr sz="900">
              <a:solidFill>
                <a:schemeClr val="dk1"/>
              </a:solidFill>
              <a:latin typeface="Rubik Light"/>
              <a:ea typeface="Rubik Light"/>
              <a:cs typeface="Rubik Light"/>
              <a:sym typeface="Rubik Light"/>
            </a:endParaRPr>
          </a:p>
        </p:txBody>
      </p:sp>
      <p:sp>
        <p:nvSpPr>
          <p:cNvPr id="91" name="Google Shape;91;p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PENING SLIDE 4 1">
  <p:cSld name="TITLE_1_1_1">
    <p:bg>
      <p:bgPr>
        <a:solidFill>
          <a:srgbClr val="FFFFFF"/>
        </a:solidFill>
      </p:bgPr>
    </p:bg>
    <p:spTree>
      <p:nvGrpSpPr>
        <p:cNvPr id="92" name="Shape 92"/>
        <p:cNvGrpSpPr/>
        <p:nvPr/>
      </p:nvGrpSpPr>
      <p:grpSpPr>
        <a:xfrm>
          <a:off x="0" y="0"/>
          <a:ext cx="0" cy="0"/>
          <a:chOff x="0" y="0"/>
          <a:chExt cx="0" cy="0"/>
        </a:xfrm>
      </p:grpSpPr>
      <p:sp>
        <p:nvSpPr>
          <p:cNvPr id="93" name="Google Shape;93;p9"/>
          <p:cNvSpPr/>
          <p:nvPr/>
        </p:nvSpPr>
        <p:spPr>
          <a:xfrm>
            <a:off x="0" y="0"/>
            <a:ext cx="9144000" cy="5143500"/>
          </a:xfrm>
          <a:prstGeom prst="rect">
            <a:avLst/>
          </a:prstGeom>
          <a:gradFill>
            <a:gsLst>
              <a:gs pos="0">
                <a:srgbClr val="CDEDF6"/>
              </a:gs>
              <a:gs pos="100000">
                <a:srgbClr val="F2F3F4"/>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4" name="Google Shape;94;p9"/>
          <p:cNvPicPr preferRelativeResize="0"/>
          <p:nvPr/>
        </p:nvPicPr>
        <p:blipFill rotWithShape="1">
          <a:blip r:embed="rId2">
            <a:alphaModFix/>
          </a:blip>
          <a:srcRect b="49" l="0" r="0" t="39"/>
          <a:stretch/>
        </p:blipFill>
        <p:spPr>
          <a:xfrm>
            <a:off x="3671775" y="843701"/>
            <a:ext cx="5565902" cy="3130826"/>
          </a:xfrm>
          <a:prstGeom prst="rect">
            <a:avLst/>
          </a:prstGeom>
          <a:noFill/>
          <a:ln>
            <a:noFill/>
          </a:ln>
        </p:spPr>
      </p:pic>
      <p:sp>
        <p:nvSpPr>
          <p:cNvPr id="95" name="Google Shape;95;p9"/>
          <p:cNvSpPr txBox="1"/>
          <p:nvPr>
            <p:ph type="ctrTitle"/>
          </p:nvPr>
        </p:nvSpPr>
        <p:spPr>
          <a:xfrm>
            <a:off x="717550" y="1780450"/>
            <a:ext cx="4054800" cy="1291200"/>
          </a:xfrm>
          <a:prstGeom prst="rect">
            <a:avLst/>
          </a:prstGeom>
        </p:spPr>
        <p:txBody>
          <a:bodyPr anchorCtr="0" anchor="b" bIns="91425" lIns="0" spcFirstLastPara="1" rIns="91425" wrap="square" tIns="0">
            <a:noAutofit/>
          </a:bodyPr>
          <a:lstStyle>
            <a:lvl1pPr lvl="0" rtl="0">
              <a:lnSpc>
                <a:spcPct val="100000"/>
              </a:lnSpc>
              <a:spcBef>
                <a:spcPts val="0"/>
              </a:spcBef>
              <a:spcAft>
                <a:spcPts val="0"/>
              </a:spcAft>
              <a:buSzPts val="3600"/>
              <a:buFont typeface="Rubik"/>
              <a:buNone/>
              <a:defRPr b="1" sz="3600">
                <a:latin typeface="Rubik"/>
                <a:ea typeface="Rubik"/>
                <a:cs typeface="Rubik"/>
                <a:sym typeface="Rubik"/>
              </a:defRPr>
            </a:lvl1pPr>
            <a:lvl2pPr lvl="1" rtl="0">
              <a:spcBef>
                <a:spcPts val="0"/>
              </a:spcBef>
              <a:spcAft>
                <a:spcPts val="0"/>
              </a:spcAft>
              <a:buClr>
                <a:srgbClr val="053B5C"/>
              </a:buClr>
              <a:buSzPts val="6000"/>
              <a:buNone/>
              <a:defRPr sz="6000">
                <a:solidFill>
                  <a:srgbClr val="053B5C"/>
                </a:solidFill>
              </a:defRPr>
            </a:lvl2pPr>
            <a:lvl3pPr lvl="2" rtl="0">
              <a:spcBef>
                <a:spcPts val="0"/>
              </a:spcBef>
              <a:spcAft>
                <a:spcPts val="0"/>
              </a:spcAft>
              <a:buClr>
                <a:srgbClr val="053B5C"/>
              </a:buClr>
              <a:buSzPts val="6000"/>
              <a:buNone/>
              <a:defRPr sz="6000">
                <a:solidFill>
                  <a:srgbClr val="053B5C"/>
                </a:solidFill>
              </a:defRPr>
            </a:lvl3pPr>
            <a:lvl4pPr lvl="3" rtl="0">
              <a:spcBef>
                <a:spcPts val="0"/>
              </a:spcBef>
              <a:spcAft>
                <a:spcPts val="0"/>
              </a:spcAft>
              <a:buClr>
                <a:srgbClr val="053B5C"/>
              </a:buClr>
              <a:buSzPts val="6000"/>
              <a:buNone/>
              <a:defRPr sz="6000">
                <a:solidFill>
                  <a:srgbClr val="053B5C"/>
                </a:solidFill>
              </a:defRPr>
            </a:lvl4pPr>
            <a:lvl5pPr lvl="4" rtl="0">
              <a:spcBef>
                <a:spcPts val="0"/>
              </a:spcBef>
              <a:spcAft>
                <a:spcPts val="0"/>
              </a:spcAft>
              <a:buClr>
                <a:srgbClr val="053B5C"/>
              </a:buClr>
              <a:buSzPts val="6000"/>
              <a:buNone/>
              <a:defRPr sz="6000">
                <a:solidFill>
                  <a:srgbClr val="053B5C"/>
                </a:solidFill>
              </a:defRPr>
            </a:lvl5pPr>
            <a:lvl6pPr lvl="5" rtl="0">
              <a:spcBef>
                <a:spcPts val="0"/>
              </a:spcBef>
              <a:spcAft>
                <a:spcPts val="0"/>
              </a:spcAft>
              <a:buClr>
                <a:srgbClr val="053B5C"/>
              </a:buClr>
              <a:buSzPts val="6000"/>
              <a:buNone/>
              <a:defRPr sz="6000">
                <a:solidFill>
                  <a:srgbClr val="053B5C"/>
                </a:solidFill>
              </a:defRPr>
            </a:lvl6pPr>
            <a:lvl7pPr lvl="6" rtl="0">
              <a:spcBef>
                <a:spcPts val="0"/>
              </a:spcBef>
              <a:spcAft>
                <a:spcPts val="0"/>
              </a:spcAft>
              <a:buClr>
                <a:srgbClr val="053B5C"/>
              </a:buClr>
              <a:buSzPts val="6000"/>
              <a:buNone/>
              <a:defRPr sz="6000">
                <a:solidFill>
                  <a:srgbClr val="053B5C"/>
                </a:solidFill>
              </a:defRPr>
            </a:lvl7pPr>
            <a:lvl8pPr lvl="7" rtl="0">
              <a:spcBef>
                <a:spcPts val="0"/>
              </a:spcBef>
              <a:spcAft>
                <a:spcPts val="0"/>
              </a:spcAft>
              <a:buClr>
                <a:srgbClr val="053B5C"/>
              </a:buClr>
              <a:buSzPts val="6000"/>
              <a:buNone/>
              <a:defRPr sz="6000">
                <a:solidFill>
                  <a:srgbClr val="053B5C"/>
                </a:solidFill>
              </a:defRPr>
            </a:lvl8pPr>
            <a:lvl9pPr lvl="8" rtl="0">
              <a:spcBef>
                <a:spcPts val="0"/>
              </a:spcBef>
              <a:spcAft>
                <a:spcPts val="0"/>
              </a:spcAft>
              <a:buClr>
                <a:srgbClr val="053B5C"/>
              </a:buClr>
              <a:buSzPts val="6000"/>
              <a:buNone/>
              <a:defRPr sz="6000">
                <a:solidFill>
                  <a:srgbClr val="053B5C"/>
                </a:solidFill>
              </a:defRPr>
            </a:lvl9pPr>
          </a:lstStyle>
          <a:p/>
        </p:txBody>
      </p:sp>
      <p:sp>
        <p:nvSpPr>
          <p:cNvPr id="96" name="Google Shape;96;p9"/>
          <p:cNvSpPr txBox="1"/>
          <p:nvPr>
            <p:ph idx="1" type="subTitle"/>
          </p:nvPr>
        </p:nvSpPr>
        <p:spPr>
          <a:xfrm>
            <a:off x="717550" y="3147850"/>
            <a:ext cx="3835800" cy="697200"/>
          </a:xfrm>
          <a:prstGeom prst="rect">
            <a:avLst/>
          </a:prstGeom>
        </p:spPr>
        <p:txBody>
          <a:bodyPr anchorCtr="0" anchor="t" bIns="91425" lIns="0" spcFirstLastPara="1" rIns="91425" wrap="square" tIns="0">
            <a:noAutofit/>
          </a:bodyPr>
          <a:lstStyle>
            <a:lvl1pPr lvl="0" rtl="0">
              <a:lnSpc>
                <a:spcPct val="100000"/>
              </a:lnSpc>
              <a:spcBef>
                <a:spcPts val="0"/>
              </a:spcBef>
              <a:spcAft>
                <a:spcPts val="0"/>
              </a:spcAft>
              <a:buSzPts val="1400"/>
              <a:buFont typeface="Rubik Light"/>
              <a:buNone/>
              <a:defRPr sz="1400">
                <a:latin typeface="Rubik Light"/>
                <a:ea typeface="Rubik Light"/>
                <a:cs typeface="Rubik Light"/>
                <a:sym typeface="Rubik Light"/>
              </a:defRPr>
            </a:lvl1pPr>
            <a:lvl2pPr lvl="1" rtl="0">
              <a:lnSpc>
                <a:spcPct val="100000"/>
              </a:lnSpc>
              <a:spcBef>
                <a:spcPts val="0"/>
              </a:spcBef>
              <a:spcAft>
                <a:spcPts val="0"/>
              </a:spcAft>
              <a:buClr>
                <a:srgbClr val="053B5C"/>
              </a:buClr>
              <a:buSzPts val="1700"/>
              <a:buNone/>
              <a:defRPr sz="1700">
                <a:solidFill>
                  <a:srgbClr val="053B5C"/>
                </a:solidFill>
              </a:defRPr>
            </a:lvl2pPr>
            <a:lvl3pPr lvl="2" rtl="0">
              <a:lnSpc>
                <a:spcPct val="100000"/>
              </a:lnSpc>
              <a:spcBef>
                <a:spcPts val="0"/>
              </a:spcBef>
              <a:spcAft>
                <a:spcPts val="0"/>
              </a:spcAft>
              <a:buClr>
                <a:srgbClr val="053B5C"/>
              </a:buClr>
              <a:buSzPts val="1700"/>
              <a:buNone/>
              <a:defRPr sz="1700">
                <a:solidFill>
                  <a:srgbClr val="053B5C"/>
                </a:solidFill>
              </a:defRPr>
            </a:lvl3pPr>
            <a:lvl4pPr lvl="3" rtl="0">
              <a:lnSpc>
                <a:spcPct val="100000"/>
              </a:lnSpc>
              <a:spcBef>
                <a:spcPts val="0"/>
              </a:spcBef>
              <a:spcAft>
                <a:spcPts val="0"/>
              </a:spcAft>
              <a:buClr>
                <a:srgbClr val="053B5C"/>
              </a:buClr>
              <a:buSzPts val="1700"/>
              <a:buNone/>
              <a:defRPr sz="1700">
                <a:solidFill>
                  <a:srgbClr val="053B5C"/>
                </a:solidFill>
              </a:defRPr>
            </a:lvl4pPr>
            <a:lvl5pPr lvl="4" rtl="0">
              <a:lnSpc>
                <a:spcPct val="100000"/>
              </a:lnSpc>
              <a:spcBef>
                <a:spcPts val="0"/>
              </a:spcBef>
              <a:spcAft>
                <a:spcPts val="0"/>
              </a:spcAft>
              <a:buClr>
                <a:srgbClr val="053B5C"/>
              </a:buClr>
              <a:buSzPts val="1700"/>
              <a:buNone/>
              <a:defRPr sz="1700">
                <a:solidFill>
                  <a:srgbClr val="053B5C"/>
                </a:solidFill>
              </a:defRPr>
            </a:lvl5pPr>
            <a:lvl6pPr lvl="5" rtl="0">
              <a:lnSpc>
                <a:spcPct val="100000"/>
              </a:lnSpc>
              <a:spcBef>
                <a:spcPts val="0"/>
              </a:spcBef>
              <a:spcAft>
                <a:spcPts val="0"/>
              </a:spcAft>
              <a:buClr>
                <a:srgbClr val="053B5C"/>
              </a:buClr>
              <a:buSzPts val="1700"/>
              <a:buNone/>
              <a:defRPr sz="1700">
                <a:solidFill>
                  <a:srgbClr val="053B5C"/>
                </a:solidFill>
              </a:defRPr>
            </a:lvl6pPr>
            <a:lvl7pPr lvl="6" rtl="0">
              <a:lnSpc>
                <a:spcPct val="100000"/>
              </a:lnSpc>
              <a:spcBef>
                <a:spcPts val="0"/>
              </a:spcBef>
              <a:spcAft>
                <a:spcPts val="0"/>
              </a:spcAft>
              <a:buClr>
                <a:srgbClr val="053B5C"/>
              </a:buClr>
              <a:buSzPts val="1700"/>
              <a:buNone/>
              <a:defRPr sz="1700">
                <a:solidFill>
                  <a:srgbClr val="053B5C"/>
                </a:solidFill>
              </a:defRPr>
            </a:lvl7pPr>
            <a:lvl8pPr lvl="7" rtl="0">
              <a:lnSpc>
                <a:spcPct val="100000"/>
              </a:lnSpc>
              <a:spcBef>
                <a:spcPts val="0"/>
              </a:spcBef>
              <a:spcAft>
                <a:spcPts val="0"/>
              </a:spcAft>
              <a:buClr>
                <a:srgbClr val="053B5C"/>
              </a:buClr>
              <a:buSzPts val="1700"/>
              <a:buNone/>
              <a:defRPr sz="1700">
                <a:solidFill>
                  <a:srgbClr val="053B5C"/>
                </a:solidFill>
              </a:defRPr>
            </a:lvl8pPr>
            <a:lvl9pPr lvl="8" rtl="0">
              <a:lnSpc>
                <a:spcPct val="100000"/>
              </a:lnSpc>
              <a:spcBef>
                <a:spcPts val="0"/>
              </a:spcBef>
              <a:spcAft>
                <a:spcPts val="0"/>
              </a:spcAft>
              <a:buClr>
                <a:srgbClr val="053B5C"/>
              </a:buClr>
              <a:buSzPts val="1700"/>
              <a:buNone/>
              <a:defRPr sz="1700">
                <a:solidFill>
                  <a:srgbClr val="053B5C"/>
                </a:solidFill>
              </a:defRPr>
            </a:lvl9pPr>
          </a:lstStyle>
          <a:p/>
        </p:txBody>
      </p:sp>
      <p:pic>
        <p:nvPicPr>
          <p:cNvPr id="97" name="Google Shape;97;p9"/>
          <p:cNvPicPr preferRelativeResize="0"/>
          <p:nvPr/>
        </p:nvPicPr>
        <p:blipFill>
          <a:blip r:embed="rId3">
            <a:alphaModFix/>
          </a:blip>
          <a:stretch>
            <a:fillRect/>
          </a:stretch>
        </p:blipFill>
        <p:spPr>
          <a:xfrm>
            <a:off x="7208550" y="4648213"/>
            <a:ext cx="1437200" cy="402425"/>
          </a:xfrm>
          <a:prstGeom prst="rect">
            <a:avLst/>
          </a:prstGeom>
          <a:noFill/>
          <a:ln>
            <a:noFill/>
          </a:ln>
        </p:spPr>
      </p:pic>
      <p:sp>
        <p:nvSpPr>
          <p:cNvPr id="98" name="Google Shape;98;p9"/>
          <p:cNvSpPr/>
          <p:nvPr/>
        </p:nvSpPr>
        <p:spPr>
          <a:xfrm>
            <a:off x="8759800" y="0"/>
            <a:ext cx="385200" cy="51435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9"/>
          <p:cNvSpPr txBox="1"/>
          <p:nvPr/>
        </p:nvSpPr>
        <p:spPr>
          <a:xfrm rot="5393271">
            <a:off x="7341143" y="1458325"/>
            <a:ext cx="3218706"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solidFill>
                  <a:schemeClr val="dk1"/>
                </a:solidFill>
                <a:latin typeface="Rubik SemiBold"/>
                <a:ea typeface="Rubik SemiBold"/>
                <a:cs typeface="Rubik SemiBold"/>
                <a:sym typeface="Rubik SemiBold"/>
              </a:rPr>
              <a:t>Nordcloud  confidential  |  </a:t>
            </a:r>
            <a:r>
              <a:rPr lang="en-GB" sz="900">
                <a:solidFill>
                  <a:schemeClr val="dk1"/>
                </a:solidFill>
                <a:latin typeface="Rubik Light"/>
                <a:ea typeface="Rubik Light"/>
                <a:cs typeface="Rubik Light"/>
                <a:sym typeface="Rubik Light"/>
              </a:rPr>
              <a:t>Internal use only</a:t>
            </a:r>
            <a:endParaRPr sz="900">
              <a:solidFill>
                <a:schemeClr val="dk1"/>
              </a:solidFill>
              <a:latin typeface="Rubik Light"/>
              <a:ea typeface="Rubik Light"/>
              <a:cs typeface="Rubik Light"/>
              <a:sym typeface="Rubik Light"/>
            </a:endParaRPr>
          </a:p>
        </p:txBody>
      </p:sp>
      <p:sp>
        <p:nvSpPr>
          <p:cNvPr id="100" name="Google Shape;100;p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PENING SLIDE 7">
  <p:cSld name="TITLE_1_1_1_1">
    <p:bg>
      <p:bgPr>
        <a:solidFill>
          <a:srgbClr val="FFFFFF"/>
        </a:solidFill>
      </p:bgPr>
    </p:bg>
    <p:spTree>
      <p:nvGrpSpPr>
        <p:cNvPr id="101" name="Shape 101"/>
        <p:cNvGrpSpPr/>
        <p:nvPr/>
      </p:nvGrpSpPr>
      <p:grpSpPr>
        <a:xfrm>
          <a:off x="0" y="0"/>
          <a:ext cx="0" cy="0"/>
          <a:chOff x="0" y="0"/>
          <a:chExt cx="0" cy="0"/>
        </a:xfrm>
      </p:grpSpPr>
      <p:sp>
        <p:nvSpPr>
          <p:cNvPr id="102" name="Google Shape;102;p10"/>
          <p:cNvSpPr/>
          <p:nvPr/>
        </p:nvSpPr>
        <p:spPr>
          <a:xfrm>
            <a:off x="0" y="0"/>
            <a:ext cx="9144000" cy="5143500"/>
          </a:xfrm>
          <a:prstGeom prst="rect">
            <a:avLst/>
          </a:prstGeom>
          <a:gradFill>
            <a:gsLst>
              <a:gs pos="0">
                <a:srgbClr val="CDEDF6"/>
              </a:gs>
              <a:gs pos="100000">
                <a:srgbClr val="F2F3F4"/>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3" name="Google Shape;103;p10"/>
          <p:cNvPicPr preferRelativeResize="0"/>
          <p:nvPr/>
        </p:nvPicPr>
        <p:blipFill rotWithShape="1">
          <a:blip r:embed="rId2">
            <a:alphaModFix/>
          </a:blip>
          <a:srcRect b="0" l="4704" r="15147" t="0"/>
          <a:stretch/>
        </p:blipFill>
        <p:spPr>
          <a:xfrm>
            <a:off x="4572100" y="824725"/>
            <a:ext cx="4571900" cy="3211451"/>
          </a:xfrm>
          <a:prstGeom prst="rect">
            <a:avLst/>
          </a:prstGeom>
          <a:noFill/>
          <a:ln>
            <a:noFill/>
          </a:ln>
        </p:spPr>
      </p:pic>
      <p:sp>
        <p:nvSpPr>
          <p:cNvPr id="104" name="Google Shape;104;p10"/>
          <p:cNvSpPr txBox="1"/>
          <p:nvPr>
            <p:ph type="ctrTitle"/>
          </p:nvPr>
        </p:nvSpPr>
        <p:spPr>
          <a:xfrm>
            <a:off x="717550" y="1780450"/>
            <a:ext cx="4054800" cy="1291200"/>
          </a:xfrm>
          <a:prstGeom prst="rect">
            <a:avLst/>
          </a:prstGeom>
        </p:spPr>
        <p:txBody>
          <a:bodyPr anchorCtr="0" anchor="b" bIns="91425" lIns="0" spcFirstLastPara="1" rIns="91425" wrap="square" tIns="0">
            <a:noAutofit/>
          </a:bodyPr>
          <a:lstStyle>
            <a:lvl1pPr lvl="0" rtl="0">
              <a:lnSpc>
                <a:spcPct val="100000"/>
              </a:lnSpc>
              <a:spcBef>
                <a:spcPts val="0"/>
              </a:spcBef>
              <a:spcAft>
                <a:spcPts val="0"/>
              </a:spcAft>
              <a:buSzPts val="3600"/>
              <a:buFont typeface="Rubik"/>
              <a:buNone/>
              <a:defRPr b="1" sz="3600">
                <a:latin typeface="Rubik"/>
                <a:ea typeface="Rubik"/>
                <a:cs typeface="Rubik"/>
                <a:sym typeface="Rubik"/>
              </a:defRPr>
            </a:lvl1pPr>
            <a:lvl2pPr lvl="1" rtl="0">
              <a:spcBef>
                <a:spcPts val="0"/>
              </a:spcBef>
              <a:spcAft>
                <a:spcPts val="0"/>
              </a:spcAft>
              <a:buClr>
                <a:srgbClr val="053B5C"/>
              </a:buClr>
              <a:buSzPts val="6000"/>
              <a:buNone/>
              <a:defRPr sz="6000">
                <a:solidFill>
                  <a:srgbClr val="053B5C"/>
                </a:solidFill>
              </a:defRPr>
            </a:lvl2pPr>
            <a:lvl3pPr lvl="2" rtl="0">
              <a:spcBef>
                <a:spcPts val="0"/>
              </a:spcBef>
              <a:spcAft>
                <a:spcPts val="0"/>
              </a:spcAft>
              <a:buClr>
                <a:srgbClr val="053B5C"/>
              </a:buClr>
              <a:buSzPts val="6000"/>
              <a:buNone/>
              <a:defRPr sz="6000">
                <a:solidFill>
                  <a:srgbClr val="053B5C"/>
                </a:solidFill>
              </a:defRPr>
            </a:lvl3pPr>
            <a:lvl4pPr lvl="3" rtl="0">
              <a:spcBef>
                <a:spcPts val="0"/>
              </a:spcBef>
              <a:spcAft>
                <a:spcPts val="0"/>
              </a:spcAft>
              <a:buClr>
                <a:srgbClr val="053B5C"/>
              </a:buClr>
              <a:buSzPts val="6000"/>
              <a:buNone/>
              <a:defRPr sz="6000">
                <a:solidFill>
                  <a:srgbClr val="053B5C"/>
                </a:solidFill>
              </a:defRPr>
            </a:lvl4pPr>
            <a:lvl5pPr lvl="4" rtl="0">
              <a:spcBef>
                <a:spcPts val="0"/>
              </a:spcBef>
              <a:spcAft>
                <a:spcPts val="0"/>
              </a:spcAft>
              <a:buClr>
                <a:srgbClr val="053B5C"/>
              </a:buClr>
              <a:buSzPts val="6000"/>
              <a:buNone/>
              <a:defRPr sz="6000">
                <a:solidFill>
                  <a:srgbClr val="053B5C"/>
                </a:solidFill>
              </a:defRPr>
            </a:lvl5pPr>
            <a:lvl6pPr lvl="5" rtl="0">
              <a:spcBef>
                <a:spcPts val="0"/>
              </a:spcBef>
              <a:spcAft>
                <a:spcPts val="0"/>
              </a:spcAft>
              <a:buClr>
                <a:srgbClr val="053B5C"/>
              </a:buClr>
              <a:buSzPts val="6000"/>
              <a:buNone/>
              <a:defRPr sz="6000">
                <a:solidFill>
                  <a:srgbClr val="053B5C"/>
                </a:solidFill>
              </a:defRPr>
            </a:lvl6pPr>
            <a:lvl7pPr lvl="6" rtl="0">
              <a:spcBef>
                <a:spcPts val="0"/>
              </a:spcBef>
              <a:spcAft>
                <a:spcPts val="0"/>
              </a:spcAft>
              <a:buClr>
                <a:srgbClr val="053B5C"/>
              </a:buClr>
              <a:buSzPts val="6000"/>
              <a:buNone/>
              <a:defRPr sz="6000">
                <a:solidFill>
                  <a:srgbClr val="053B5C"/>
                </a:solidFill>
              </a:defRPr>
            </a:lvl7pPr>
            <a:lvl8pPr lvl="7" rtl="0">
              <a:spcBef>
                <a:spcPts val="0"/>
              </a:spcBef>
              <a:spcAft>
                <a:spcPts val="0"/>
              </a:spcAft>
              <a:buClr>
                <a:srgbClr val="053B5C"/>
              </a:buClr>
              <a:buSzPts val="6000"/>
              <a:buNone/>
              <a:defRPr sz="6000">
                <a:solidFill>
                  <a:srgbClr val="053B5C"/>
                </a:solidFill>
              </a:defRPr>
            </a:lvl8pPr>
            <a:lvl9pPr lvl="8" rtl="0">
              <a:spcBef>
                <a:spcPts val="0"/>
              </a:spcBef>
              <a:spcAft>
                <a:spcPts val="0"/>
              </a:spcAft>
              <a:buClr>
                <a:srgbClr val="053B5C"/>
              </a:buClr>
              <a:buSzPts val="6000"/>
              <a:buNone/>
              <a:defRPr sz="6000">
                <a:solidFill>
                  <a:srgbClr val="053B5C"/>
                </a:solidFill>
              </a:defRPr>
            </a:lvl9pPr>
          </a:lstStyle>
          <a:p/>
        </p:txBody>
      </p:sp>
      <p:sp>
        <p:nvSpPr>
          <p:cNvPr id="105" name="Google Shape;105;p10"/>
          <p:cNvSpPr txBox="1"/>
          <p:nvPr>
            <p:ph idx="1" type="subTitle"/>
          </p:nvPr>
        </p:nvSpPr>
        <p:spPr>
          <a:xfrm>
            <a:off x="717550" y="3147850"/>
            <a:ext cx="3835800" cy="697200"/>
          </a:xfrm>
          <a:prstGeom prst="rect">
            <a:avLst/>
          </a:prstGeom>
        </p:spPr>
        <p:txBody>
          <a:bodyPr anchorCtr="0" anchor="t" bIns="91425" lIns="0" spcFirstLastPara="1" rIns="91425" wrap="square" tIns="0">
            <a:noAutofit/>
          </a:bodyPr>
          <a:lstStyle>
            <a:lvl1pPr lvl="0" rtl="0">
              <a:lnSpc>
                <a:spcPct val="100000"/>
              </a:lnSpc>
              <a:spcBef>
                <a:spcPts val="0"/>
              </a:spcBef>
              <a:spcAft>
                <a:spcPts val="0"/>
              </a:spcAft>
              <a:buSzPts val="1400"/>
              <a:buFont typeface="Rubik Light"/>
              <a:buNone/>
              <a:defRPr sz="1400">
                <a:latin typeface="Rubik Light"/>
                <a:ea typeface="Rubik Light"/>
                <a:cs typeface="Rubik Light"/>
                <a:sym typeface="Rubik Light"/>
              </a:defRPr>
            </a:lvl1pPr>
            <a:lvl2pPr lvl="1" rtl="0">
              <a:lnSpc>
                <a:spcPct val="100000"/>
              </a:lnSpc>
              <a:spcBef>
                <a:spcPts val="0"/>
              </a:spcBef>
              <a:spcAft>
                <a:spcPts val="0"/>
              </a:spcAft>
              <a:buClr>
                <a:srgbClr val="053B5C"/>
              </a:buClr>
              <a:buSzPts val="1700"/>
              <a:buNone/>
              <a:defRPr sz="1700">
                <a:solidFill>
                  <a:srgbClr val="053B5C"/>
                </a:solidFill>
              </a:defRPr>
            </a:lvl2pPr>
            <a:lvl3pPr lvl="2" rtl="0">
              <a:lnSpc>
                <a:spcPct val="100000"/>
              </a:lnSpc>
              <a:spcBef>
                <a:spcPts val="0"/>
              </a:spcBef>
              <a:spcAft>
                <a:spcPts val="0"/>
              </a:spcAft>
              <a:buClr>
                <a:srgbClr val="053B5C"/>
              </a:buClr>
              <a:buSzPts val="1700"/>
              <a:buNone/>
              <a:defRPr sz="1700">
                <a:solidFill>
                  <a:srgbClr val="053B5C"/>
                </a:solidFill>
              </a:defRPr>
            </a:lvl3pPr>
            <a:lvl4pPr lvl="3" rtl="0">
              <a:lnSpc>
                <a:spcPct val="100000"/>
              </a:lnSpc>
              <a:spcBef>
                <a:spcPts val="0"/>
              </a:spcBef>
              <a:spcAft>
                <a:spcPts val="0"/>
              </a:spcAft>
              <a:buClr>
                <a:srgbClr val="053B5C"/>
              </a:buClr>
              <a:buSzPts val="1700"/>
              <a:buNone/>
              <a:defRPr sz="1700">
                <a:solidFill>
                  <a:srgbClr val="053B5C"/>
                </a:solidFill>
              </a:defRPr>
            </a:lvl4pPr>
            <a:lvl5pPr lvl="4" rtl="0">
              <a:lnSpc>
                <a:spcPct val="100000"/>
              </a:lnSpc>
              <a:spcBef>
                <a:spcPts val="0"/>
              </a:spcBef>
              <a:spcAft>
                <a:spcPts val="0"/>
              </a:spcAft>
              <a:buClr>
                <a:srgbClr val="053B5C"/>
              </a:buClr>
              <a:buSzPts val="1700"/>
              <a:buNone/>
              <a:defRPr sz="1700">
                <a:solidFill>
                  <a:srgbClr val="053B5C"/>
                </a:solidFill>
              </a:defRPr>
            </a:lvl5pPr>
            <a:lvl6pPr lvl="5" rtl="0">
              <a:lnSpc>
                <a:spcPct val="100000"/>
              </a:lnSpc>
              <a:spcBef>
                <a:spcPts val="0"/>
              </a:spcBef>
              <a:spcAft>
                <a:spcPts val="0"/>
              </a:spcAft>
              <a:buClr>
                <a:srgbClr val="053B5C"/>
              </a:buClr>
              <a:buSzPts val="1700"/>
              <a:buNone/>
              <a:defRPr sz="1700">
                <a:solidFill>
                  <a:srgbClr val="053B5C"/>
                </a:solidFill>
              </a:defRPr>
            </a:lvl6pPr>
            <a:lvl7pPr lvl="6" rtl="0">
              <a:lnSpc>
                <a:spcPct val="100000"/>
              </a:lnSpc>
              <a:spcBef>
                <a:spcPts val="0"/>
              </a:spcBef>
              <a:spcAft>
                <a:spcPts val="0"/>
              </a:spcAft>
              <a:buClr>
                <a:srgbClr val="053B5C"/>
              </a:buClr>
              <a:buSzPts val="1700"/>
              <a:buNone/>
              <a:defRPr sz="1700">
                <a:solidFill>
                  <a:srgbClr val="053B5C"/>
                </a:solidFill>
              </a:defRPr>
            </a:lvl7pPr>
            <a:lvl8pPr lvl="7" rtl="0">
              <a:lnSpc>
                <a:spcPct val="100000"/>
              </a:lnSpc>
              <a:spcBef>
                <a:spcPts val="0"/>
              </a:spcBef>
              <a:spcAft>
                <a:spcPts val="0"/>
              </a:spcAft>
              <a:buClr>
                <a:srgbClr val="053B5C"/>
              </a:buClr>
              <a:buSzPts val="1700"/>
              <a:buNone/>
              <a:defRPr sz="1700">
                <a:solidFill>
                  <a:srgbClr val="053B5C"/>
                </a:solidFill>
              </a:defRPr>
            </a:lvl8pPr>
            <a:lvl9pPr lvl="8" rtl="0">
              <a:lnSpc>
                <a:spcPct val="100000"/>
              </a:lnSpc>
              <a:spcBef>
                <a:spcPts val="0"/>
              </a:spcBef>
              <a:spcAft>
                <a:spcPts val="0"/>
              </a:spcAft>
              <a:buClr>
                <a:srgbClr val="053B5C"/>
              </a:buClr>
              <a:buSzPts val="1700"/>
              <a:buNone/>
              <a:defRPr sz="1700">
                <a:solidFill>
                  <a:srgbClr val="053B5C"/>
                </a:solidFill>
              </a:defRPr>
            </a:lvl9pPr>
          </a:lstStyle>
          <a:p/>
        </p:txBody>
      </p:sp>
      <p:pic>
        <p:nvPicPr>
          <p:cNvPr id="106" name="Google Shape;106;p10"/>
          <p:cNvPicPr preferRelativeResize="0"/>
          <p:nvPr/>
        </p:nvPicPr>
        <p:blipFill>
          <a:blip r:embed="rId3">
            <a:alphaModFix/>
          </a:blip>
          <a:stretch>
            <a:fillRect/>
          </a:stretch>
        </p:blipFill>
        <p:spPr>
          <a:xfrm>
            <a:off x="7208550" y="4648213"/>
            <a:ext cx="1437200" cy="402425"/>
          </a:xfrm>
          <a:prstGeom prst="rect">
            <a:avLst/>
          </a:prstGeom>
          <a:noFill/>
          <a:ln>
            <a:noFill/>
          </a:ln>
        </p:spPr>
      </p:pic>
      <p:sp>
        <p:nvSpPr>
          <p:cNvPr id="107" name="Google Shape;107;p10"/>
          <p:cNvSpPr/>
          <p:nvPr/>
        </p:nvSpPr>
        <p:spPr>
          <a:xfrm>
            <a:off x="8758850" y="10525"/>
            <a:ext cx="3852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0"/>
          <p:cNvSpPr txBox="1"/>
          <p:nvPr/>
        </p:nvSpPr>
        <p:spPr>
          <a:xfrm rot="5393271">
            <a:off x="7341143" y="1458325"/>
            <a:ext cx="3218706"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solidFill>
                  <a:schemeClr val="dk1"/>
                </a:solidFill>
                <a:latin typeface="Rubik SemiBold"/>
                <a:ea typeface="Rubik SemiBold"/>
                <a:cs typeface="Rubik SemiBold"/>
                <a:sym typeface="Rubik SemiBold"/>
              </a:rPr>
              <a:t>Nordcloud  confidential  |  </a:t>
            </a:r>
            <a:r>
              <a:rPr lang="en-GB" sz="900">
                <a:solidFill>
                  <a:schemeClr val="dk1"/>
                </a:solidFill>
                <a:latin typeface="Rubik Light"/>
                <a:ea typeface="Rubik Light"/>
                <a:cs typeface="Rubik Light"/>
                <a:sym typeface="Rubik Light"/>
              </a:rPr>
              <a:t>Internal use only</a:t>
            </a:r>
            <a:endParaRPr sz="900">
              <a:solidFill>
                <a:schemeClr val="dk1"/>
              </a:solidFill>
              <a:latin typeface="Rubik Light"/>
              <a:ea typeface="Rubik Light"/>
              <a:cs typeface="Rubik Light"/>
              <a:sym typeface="Rubik Light"/>
            </a:endParaRPr>
          </a:p>
        </p:txBody>
      </p:sp>
      <p:sp>
        <p:nvSpPr>
          <p:cNvPr id="109" name="Google Shape;109;p1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20" Type="http://schemas.openxmlformats.org/officeDocument/2006/relationships/slideLayout" Target="../slideLayouts/slideLayout2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22" Type="http://schemas.openxmlformats.org/officeDocument/2006/relationships/slideLayout" Target="../slideLayouts/slideLayout22.xml"/><Relationship Id="rId44" Type="http://schemas.openxmlformats.org/officeDocument/2006/relationships/slideLayout" Target="../slideLayouts/slideLayout44.xml"/><Relationship Id="rId21" Type="http://schemas.openxmlformats.org/officeDocument/2006/relationships/slideLayout" Target="../slideLayouts/slideLayout21.xml"/><Relationship Id="rId43" Type="http://schemas.openxmlformats.org/officeDocument/2006/relationships/slideLayout" Target="../slideLayouts/slideLayout43.xml"/><Relationship Id="rId24" Type="http://schemas.openxmlformats.org/officeDocument/2006/relationships/slideLayout" Target="../slideLayouts/slideLayout24.xml"/><Relationship Id="rId46" Type="http://schemas.openxmlformats.org/officeDocument/2006/relationships/slideLayout" Target="../slideLayouts/slideLayout46.xml"/><Relationship Id="rId23" Type="http://schemas.openxmlformats.org/officeDocument/2006/relationships/slideLayout" Target="../slideLayouts/slideLayout23.xml"/><Relationship Id="rId45" Type="http://schemas.openxmlformats.org/officeDocument/2006/relationships/slideLayout" Target="../slideLayouts/slideLayout45.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48" Type="http://schemas.openxmlformats.org/officeDocument/2006/relationships/theme" Target="../theme/theme2.xml"/><Relationship Id="rId25" Type="http://schemas.openxmlformats.org/officeDocument/2006/relationships/slideLayout" Target="../slideLayouts/slideLayout25.xml"/><Relationship Id="rId47" Type="http://schemas.openxmlformats.org/officeDocument/2006/relationships/slideLayout" Target="../slideLayouts/slideLayout47.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37" Type="http://schemas.openxmlformats.org/officeDocument/2006/relationships/slideLayout" Target="../slideLayouts/slideLayout37.xml"/><Relationship Id="rId14" Type="http://schemas.openxmlformats.org/officeDocument/2006/relationships/slideLayout" Target="../slideLayouts/slideLayout14.xml"/><Relationship Id="rId36" Type="http://schemas.openxmlformats.org/officeDocument/2006/relationships/slideLayout" Target="../slideLayouts/slideLayout36.xml"/><Relationship Id="rId17" Type="http://schemas.openxmlformats.org/officeDocument/2006/relationships/slideLayout" Target="../slideLayouts/slideLayout17.xml"/><Relationship Id="rId39" Type="http://schemas.openxmlformats.org/officeDocument/2006/relationships/slideLayout" Target="../slideLayouts/slideLayout39.xml"/><Relationship Id="rId16" Type="http://schemas.openxmlformats.org/officeDocument/2006/relationships/slideLayout" Target="../slideLayouts/slideLayout16.xml"/><Relationship Id="rId38" Type="http://schemas.openxmlformats.org/officeDocument/2006/relationships/slideLayout" Target="../slideLayouts/slideLayout38.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Font typeface="Rubik Medium"/>
              <a:buNone/>
              <a:defRPr sz="2800">
                <a:solidFill>
                  <a:schemeClr val="dk1"/>
                </a:solidFill>
                <a:latin typeface="Rubik Medium"/>
                <a:ea typeface="Rubik Medium"/>
                <a:cs typeface="Rubik Medium"/>
                <a:sym typeface="Rubik Medium"/>
              </a:defRPr>
            </a:lvl1pPr>
            <a:lvl2pPr lvl="1" rtl="0">
              <a:spcBef>
                <a:spcPts val="0"/>
              </a:spcBef>
              <a:spcAft>
                <a:spcPts val="0"/>
              </a:spcAft>
              <a:buClr>
                <a:srgbClr val="053B5C"/>
              </a:buClr>
              <a:buSzPts val="2800"/>
              <a:buFont typeface="Oswald"/>
              <a:buNone/>
              <a:defRPr sz="2800">
                <a:solidFill>
                  <a:srgbClr val="053B5C"/>
                </a:solidFill>
                <a:latin typeface="Oswald"/>
                <a:ea typeface="Oswald"/>
                <a:cs typeface="Oswald"/>
                <a:sym typeface="Oswald"/>
              </a:defRPr>
            </a:lvl2pPr>
            <a:lvl3pPr lvl="2" rtl="0">
              <a:spcBef>
                <a:spcPts val="0"/>
              </a:spcBef>
              <a:spcAft>
                <a:spcPts val="0"/>
              </a:spcAft>
              <a:buClr>
                <a:srgbClr val="053B5C"/>
              </a:buClr>
              <a:buSzPts val="2800"/>
              <a:buFont typeface="Oswald"/>
              <a:buNone/>
              <a:defRPr sz="2800">
                <a:solidFill>
                  <a:srgbClr val="053B5C"/>
                </a:solidFill>
                <a:latin typeface="Oswald"/>
                <a:ea typeface="Oswald"/>
                <a:cs typeface="Oswald"/>
                <a:sym typeface="Oswald"/>
              </a:defRPr>
            </a:lvl3pPr>
            <a:lvl4pPr lvl="3" rtl="0">
              <a:spcBef>
                <a:spcPts val="0"/>
              </a:spcBef>
              <a:spcAft>
                <a:spcPts val="0"/>
              </a:spcAft>
              <a:buClr>
                <a:srgbClr val="053B5C"/>
              </a:buClr>
              <a:buSzPts val="2800"/>
              <a:buFont typeface="Oswald"/>
              <a:buNone/>
              <a:defRPr sz="2800">
                <a:solidFill>
                  <a:srgbClr val="053B5C"/>
                </a:solidFill>
                <a:latin typeface="Oswald"/>
                <a:ea typeface="Oswald"/>
                <a:cs typeface="Oswald"/>
                <a:sym typeface="Oswald"/>
              </a:defRPr>
            </a:lvl4pPr>
            <a:lvl5pPr lvl="4" rtl="0">
              <a:spcBef>
                <a:spcPts val="0"/>
              </a:spcBef>
              <a:spcAft>
                <a:spcPts val="0"/>
              </a:spcAft>
              <a:buClr>
                <a:srgbClr val="053B5C"/>
              </a:buClr>
              <a:buSzPts val="2800"/>
              <a:buFont typeface="Oswald"/>
              <a:buNone/>
              <a:defRPr sz="2800">
                <a:solidFill>
                  <a:srgbClr val="053B5C"/>
                </a:solidFill>
                <a:latin typeface="Oswald"/>
                <a:ea typeface="Oswald"/>
                <a:cs typeface="Oswald"/>
                <a:sym typeface="Oswald"/>
              </a:defRPr>
            </a:lvl5pPr>
            <a:lvl6pPr lvl="5" rtl="0">
              <a:spcBef>
                <a:spcPts val="0"/>
              </a:spcBef>
              <a:spcAft>
                <a:spcPts val="0"/>
              </a:spcAft>
              <a:buClr>
                <a:srgbClr val="053B5C"/>
              </a:buClr>
              <a:buSzPts val="2800"/>
              <a:buFont typeface="Oswald"/>
              <a:buNone/>
              <a:defRPr sz="2800">
                <a:solidFill>
                  <a:srgbClr val="053B5C"/>
                </a:solidFill>
                <a:latin typeface="Oswald"/>
                <a:ea typeface="Oswald"/>
                <a:cs typeface="Oswald"/>
                <a:sym typeface="Oswald"/>
              </a:defRPr>
            </a:lvl6pPr>
            <a:lvl7pPr lvl="6" rtl="0">
              <a:spcBef>
                <a:spcPts val="0"/>
              </a:spcBef>
              <a:spcAft>
                <a:spcPts val="0"/>
              </a:spcAft>
              <a:buClr>
                <a:srgbClr val="053B5C"/>
              </a:buClr>
              <a:buSzPts val="2800"/>
              <a:buFont typeface="Oswald"/>
              <a:buNone/>
              <a:defRPr sz="2800">
                <a:solidFill>
                  <a:srgbClr val="053B5C"/>
                </a:solidFill>
                <a:latin typeface="Oswald"/>
                <a:ea typeface="Oswald"/>
                <a:cs typeface="Oswald"/>
                <a:sym typeface="Oswald"/>
              </a:defRPr>
            </a:lvl7pPr>
            <a:lvl8pPr lvl="7" rtl="0">
              <a:spcBef>
                <a:spcPts val="0"/>
              </a:spcBef>
              <a:spcAft>
                <a:spcPts val="0"/>
              </a:spcAft>
              <a:buClr>
                <a:srgbClr val="053B5C"/>
              </a:buClr>
              <a:buSzPts val="2800"/>
              <a:buFont typeface="Oswald"/>
              <a:buNone/>
              <a:defRPr sz="2800">
                <a:solidFill>
                  <a:srgbClr val="053B5C"/>
                </a:solidFill>
                <a:latin typeface="Oswald"/>
                <a:ea typeface="Oswald"/>
                <a:cs typeface="Oswald"/>
                <a:sym typeface="Oswald"/>
              </a:defRPr>
            </a:lvl8pPr>
            <a:lvl9pPr lvl="8" rtl="0">
              <a:spcBef>
                <a:spcPts val="0"/>
              </a:spcBef>
              <a:spcAft>
                <a:spcPts val="0"/>
              </a:spcAft>
              <a:buClr>
                <a:srgbClr val="053B5C"/>
              </a:buClr>
              <a:buSzPts val="2800"/>
              <a:buFont typeface="Oswald"/>
              <a:buNone/>
              <a:defRPr sz="2800">
                <a:solidFill>
                  <a:srgbClr val="053B5C"/>
                </a:solidFill>
                <a:latin typeface="Oswald"/>
                <a:ea typeface="Oswald"/>
                <a:cs typeface="Oswald"/>
                <a:sym typeface="Oswald"/>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04800" lvl="0" marL="457200" rtl="0">
              <a:lnSpc>
                <a:spcPct val="100000"/>
              </a:lnSpc>
              <a:spcBef>
                <a:spcPts val="0"/>
              </a:spcBef>
              <a:spcAft>
                <a:spcPts val="0"/>
              </a:spcAft>
              <a:buClr>
                <a:schemeClr val="accent1"/>
              </a:buClr>
              <a:buSzPts val="1200"/>
              <a:buFont typeface="Rubik Light"/>
              <a:buChar char="●"/>
              <a:defRPr sz="1200">
                <a:solidFill>
                  <a:schemeClr val="dk1"/>
                </a:solidFill>
                <a:latin typeface="Rubik Light"/>
                <a:ea typeface="Rubik Light"/>
                <a:cs typeface="Rubik Light"/>
                <a:sym typeface="Rubik Light"/>
              </a:defRPr>
            </a:lvl1pPr>
            <a:lvl2pPr indent="-298450" lvl="1" marL="914400" rtl="0">
              <a:lnSpc>
                <a:spcPct val="100000"/>
              </a:lnSpc>
              <a:spcBef>
                <a:spcPts val="1000"/>
              </a:spcBef>
              <a:spcAft>
                <a:spcPts val="0"/>
              </a:spcAft>
              <a:buClr>
                <a:srgbClr val="FF0000"/>
              </a:buClr>
              <a:buSzPts val="1100"/>
              <a:buFont typeface="Rubik Light"/>
              <a:buChar char="○"/>
              <a:defRPr sz="1100">
                <a:solidFill>
                  <a:schemeClr val="dk1"/>
                </a:solidFill>
                <a:latin typeface="Rubik Light"/>
                <a:ea typeface="Rubik Light"/>
                <a:cs typeface="Rubik Light"/>
                <a:sym typeface="Rubik Light"/>
              </a:defRPr>
            </a:lvl2pPr>
            <a:lvl3pPr indent="-298450" lvl="2" marL="1371600" rtl="0">
              <a:lnSpc>
                <a:spcPct val="100000"/>
              </a:lnSpc>
              <a:spcBef>
                <a:spcPts val="1000"/>
              </a:spcBef>
              <a:spcAft>
                <a:spcPts val="0"/>
              </a:spcAft>
              <a:buClr>
                <a:schemeClr val="accent1"/>
              </a:buClr>
              <a:buSzPts val="1100"/>
              <a:buFont typeface="Rubik Light"/>
              <a:buChar char="○"/>
              <a:defRPr sz="1100">
                <a:solidFill>
                  <a:schemeClr val="dk1"/>
                </a:solidFill>
                <a:latin typeface="Rubik Light"/>
                <a:ea typeface="Rubik Light"/>
                <a:cs typeface="Rubik Light"/>
                <a:sym typeface="Rubik Light"/>
              </a:defRPr>
            </a:lvl3pPr>
            <a:lvl4pPr indent="-298450" lvl="3" marL="1828800" rtl="0">
              <a:lnSpc>
                <a:spcPct val="100000"/>
              </a:lnSpc>
              <a:spcBef>
                <a:spcPts val="1000"/>
              </a:spcBef>
              <a:spcAft>
                <a:spcPts val="0"/>
              </a:spcAft>
              <a:buClr>
                <a:schemeClr val="accent1"/>
              </a:buClr>
              <a:buSzPts val="1100"/>
              <a:buFont typeface="Rubik Light"/>
              <a:buChar char="○"/>
              <a:defRPr sz="1100">
                <a:solidFill>
                  <a:schemeClr val="dk1"/>
                </a:solidFill>
                <a:latin typeface="Rubik Light"/>
                <a:ea typeface="Rubik Light"/>
                <a:cs typeface="Rubik Light"/>
                <a:sym typeface="Rubik Light"/>
              </a:defRPr>
            </a:lvl4pPr>
            <a:lvl5pPr indent="-298450" lvl="4" marL="2286000" rtl="0">
              <a:lnSpc>
                <a:spcPct val="100000"/>
              </a:lnSpc>
              <a:spcBef>
                <a:spcPts val="1000"/>
              </a:spcBef>
              <a:spcAft>
                <a:spcPts val="0"/>
              </a:spcAft>
              <a:buClr>
                <a:schemeClr val="accent1"/>
              </a:buClr>
              <a:buSzPts val="1100"/>
              <a:buFont typeface="Rubik Light"/>
              <a:buChar char="○"/>
              <a:defRPr sz="1100">
                <a:solidFill>
                  <a:schemeClr val="dk1"/>
                </a:solidFill>
                <a:latin typeface="Rubik Light"/>
                <a:ea typeface="Rubik Light"/>
                <a:cs typeface="Rubik Light"/>
                <a:sym typeface="Rubik Light"/>
              </a:defRPr>
            </a:lvl5pPr>
            <a:lvl6pPr indent="-298450" lvl="5" marL="2743200" rtl="0">
              <a:lnSpc>
                <a:spcPct val="100000"/>
              </a:lnSpc>
              <a:spcBef>
                <a:spcPts val="1000"/>
              </a:spcBef>
              <a:spcAft>
                <a:spcPts val="0"/>
              </a:spcAft>
              <a:buClr>
                <a:schemeClr val="accent1"/>
              </a:buClr>
              <a:buSzPts val="1100"/>
              <a:buFont typeface="Rubik Light"/>
              <a:buChar char="○"/>
              <a:defRPr sz="1100">
                <a:solidFill>
                  <a:schemeClr val="dk1"/>
                </a:solidFill>
                <a:latin typeface="Rubik Light"/>
                <a:ea typeface="Rubik Light"/>
                <a:cs typeface="Rubik Light"/>
                <a:sym typeface="Rubik Light"/>
              </a:defRPr>
            </a:lvl6pPr>
            <a:lvl7pPr indent="-298450" lvl="6" marL="3200400" rtl="0">
              <a:lnSpc>
                <a:spcPct val="100000"/>
              </a:lnSpc>
              <a:spcBef>
                <a:spcPts val="1000"/>
              </a:spcBef>
              <a:spcAft>
                <a:spcPts val="0"/>
              </a:spcAft>
              <a:buClr>
                <a:schemeClr val="accent1"/>
              </a:buClr>
              <a:buSzPts val="1100"/>
              <a:buFont typeface="Rubik Light"/>
              <a:buChar char="○"/>
              <a:defRPr sz="1100">
                <a:solidFill>
                  <a:schemeClr val="dk1"/>
                </a:solidFill>
                <a:latin typeface="Rubik Light"/>
                <a:ea typeface="Rubik Light"/>
                <a:cs typeface="Rubik Light"/>
                <a:sym typeface="Rubik Light"/>
              </a:defRPr>
            </a:lvl7pPr>
            <a:lvl8pPr indent="-298450" lvl="7" marL="3657600" rtl="0">
              <a:lnSpc>
                <a:spcPct val="100000"/>
              </a:lnSpc>
              <a:spcBef>
                <a:spcPts val="1000"/>
              </a:spcBef>
              <a:spcAft>
                <a:spcPts val="0"/>
              </a:spcAft>
              <a:buClr>
                <a:schemeClr val="accent1"/>
              </a:buClr>
              <a:buSzPts val="1100"/>
              <a:buFont typeface="Rubik Light"/>
              <a:buChar char="○"/>
              <a:defRPr sz="1100">
                <a:solidFill>
                  <a:schemeClr val="dk1"/>
                </a:solidFill>
                <a:latin typeface="Rubik Light"/>
                <a:ea typeface="Rubik Light"/>
                <a:cs typeface="Rubik Light"/>
                <a:sym typeface="Rubik Light"/>
              </a:defRPr>
            </a:lvl8pPr>
            <a:lvl9pPr indent="-298450" lvl="8" marL="4114800" rtl="0">
              <a:lnSpc>
                <a:spcPct val="100000"/>
              </a:lnSpc>
              <a:spcBef>
                <a:spcPts val="1000"/>
              </a:spcBef>
              <a:spcAft>
                <a:spcPts val="1000"/>
              </a:spcAft>
              <a:buClr>
                <a:schemeClr val="accent1"/>
              </a:buClr>
              <a:buSzPts val="1100"/>
              <a:buFont typeface="Rubik Light"/>
              <a:buChar char="○"/>
              <a:defRPr sz="1100">
                <a:solidFill>
                  <a:schemeClr val="dk1"/>
                </a:solidFill>
                <a:latin typeface="Rubik Light"/>
                <a:ea typeface="Rubik Light"/>
                <a:cs typeface="Rubik Light"/>
                <a:sym typeface="Rubik Light"/>
              </a:defRPr>
            </a:lvl9pPr>
          </a:lstStyle>
          <a:p/>
        </p:txBody>
      </p:sp>
      <p:sp>
        <p:nvSpPr>
          <p:cNvPr id="8" name="Google Shape;8;p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solidFill>
                  <a:schemeClr val="dk1"/>
                </a:solidFill>
                <a:latin typeface="Rubik Light"/>
                <a:ea typeface="Rubik Light"/>
                <a:cs typeface="Rubik Light"/>
                <a:sym typeface="Rubik Light"/>
              </a:defRPr>
            </a:lvl1pPr>
            <a:lvl2pPr lvl="1" algn="r">
              <a:buNone/>
              <a:defRPr sz="1300">
                <a:solidFill>
                  <a:schemeClr val="dk1"/>
                </a:solidFill>
                <a:latin typeface="Rubik Light"/>
                <a:ea typeface="Rubik Light"/>
                <a:cs typeface="Rubik Light"/>
                <a:sym typeface="Rubik Light"/>
              </a:defRPr>
            </a:lvl2pPr>
            <a:lvl3pPr lvl="2" algn="r">
              <a:buNone/>
              <a:defRPr sz="1300">
                <a:solidFill>
                  <a:schemeClr val="dk1"/>
                </a:solidFill>
                <a:latin typeface="Rubik Light"/>
                <a:ea typeface="Rubik Light"/>
                <a:cs typeface="Rubik Light"/>
                <a:sym typeface="Rubik Light"/>
              </a:defRPr>
            </a:lvl3pPr>
            <a:lvl4pPr lvl="3" algn="r">
              <a:buNone/>
              <a:defRPr sz="1300">
                <a:solidFill>
                  <a:schemeClr val="dk1"/>
                </a:solidFill>
                <a:latin typeface="Rubik Light"/>
                <a:ea typeface="Rubik Light"/>
                <a:cs typeface="Rubik Light"/>
                <a:sym typeface="Rubik Light"/>
              </a:defRPr>
            </a:lvl4pPr>
            <a:lvl5pPr lvl="4" algn="r">
              <a:buNone/>
              <a:defRPr sz="1300">
                <a:solidFill>
                  <a:schemeClr val="dk1"/>
                </a:solidFill>
                <a:latin typeface="Rubik Light"/>
                <a:ea typeface="Rubik Light"/>
                <a:cs typeface="Rubik Light"/>
                <a:sym typeface="Rubik Light"/>
              </a:defRPr>
            </a:lvl5pPr>
            <a:lvl6pPr lvl="5" algn="r">
              <a:buNone/>
              <a:defRPr sz="1300">
                <a:solidFill>
                  <a:schemeClr val="dk1"/>
                </a:solidFill>
                <a:latin typeface="Rubik Light"/>
                <a:ea typeface="Rubik Light"/>
                <a:cs typeface="Rubik Light"/>
                <a:sym typeface="Rubik Light"/>
              </a:defRPr>
            </a:lvl6pPr>
            <a:lvl7pPr lvl="6" algn="r">
              <a:buNone/>
              <a:defRPr sz="1300">
                <a:solidFill>
                  <a:schemeClr val="dk1"/>
                </a:solidFill>
                <a:latin typeface="Rubik Light"/>
                <a:ea typeface="Rubik Light"/>
                <a:cs typeface="Rubik Light"/>
                <a:sym typeface="Rubik Light"/>
              </a:defRPr>
            </a:lvl7pPr>
            <a:lvl8pPr lvl="7" algn="r">
              <a:buNone/>
              <a:defRPr sz="1300">
                <a:solidFill>
                  <a:schemeClr val="dk1"/>
                </a:solidFill>
                <a:latin typeface="Rubik Light"/>
                <a:ea typeface="Rubik Light"/>
                <a:cs typeface="Rubik Light"/>
                <a:sym typeface="Rubik Light"/>
              </a:defRPr>
            </a:lvl8pPr>
            <a:lvl9pPr lvl="8" algn="r">
              <a:buNone/>
              <a:defRPr sz="1300">
                <a:solidFill>
                  <a:schemeClr val="dk1"/>
                </a:solidFill>
                <a:latin typeface="Rubik Light"/>
                <a:ea typeface="Rubik Light"/>
                <a:cs typeface="Rubik Light"/>
                <a:sym typeface="Rubik Light"/>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26.jpg"/><Relationship Id="rId4" Type="http://schemas.openxmlformats.org/officeDocument/2006/relationships/image" Target="../media/image2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57.png"/><Relationship Id="rId4" Type="http://schemas.openxmlformats.org/officeDocument/2006/relationships/image" Target="../media/image5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image" Target="../media/image6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image" Target="../media/image59.png"/><Relationship Id="rId4" Type="http://schemas.openxmlformats.org/officeDocument/2006/relationships/image" Target="../media/image61.png"/><Relationship Id="rId5" Type="http://schemas.openxmlformats.org/officeDocument/2006/relationships/image" Target="../media/image63.png"/><Relationship Id="rId6" Type="http://schemas.openxmlformats.org/officeDocument/2006/relationships/image" Target="../media/image64.png"/><Relationship Id="rId7" Type="http://schemas.openxmlformats.org/officeDocument/2006/relationships/image" Target="../media/image6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image" Target="../media/image41.png"/><Relationship Id="rId4" Type="http://schemas.openxmlformats.org/officeDocument/2006/relationships/image" Target="../media/image3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32.png"/><Relationship Id="rId4" Type="http://schemas.openxmlformats.org/officeDocument/2006/relationships/image" Target="../media/image3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3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31.png"/><Relationship Id="rId4" Type="http://schemas.openxmlformats.org/officeDocument/2006/relationships/image" Target="../media/image30.png"/><Relationship Id="rId5" Type="http://schemas.openxmlformats.org/officeDocument/2006/relationships/image" Target="../media/image3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36.png"/><Relationship Id="rId4" Type="http://schemas.openxmlformats.org/officeDocument/2006/relationships/image" Target="../media/image42.png"/><Relationship Id="rId9" Type="http://schemas.openxmlformats.org/officeDocument/2006/relationships/image" Target="../media/image47.png"/><Relationship Id="rId5" Type="http://schemas.openxmlformats.org/officeDocument/2006/relationships/image" Target="../media/image40.png"/><Relationship Id="rId6" Type="http://schemas.openxmlformats.org/officeDocument/2006/relationships/image" Target="../media/image45.png"/><Relationship Id="rId7" Type="http://schemas.openxmlformats.org/officeDocument/2006/relationships/image" Target="../media/image44.png"/><Relationship Id="rId8" Type="http://schemas.openxmlformats.org/officeDocument/2006/relationships/image" Target="../media/image43.png"/><Relationship Id="rId11" Type="http://schemas.openxmlformats.org/officeDocument/2006/relationships/image" Target="../media/image62.png"/><Relationship Id="rId10" Type="http://schemas.openxmlformats.org/officeDocument/2006/relationships/image" Target="../media/image51.png"/><Relationship Id="rId13" Type="http://schemas.openxmlformats.org/officeDocument/2006/relationships/image" Target="../media/image48.png"/><Relationship Id="rId12" Type="http://schemas.openxmlformats.org/officeDocument/2006/relationships/image" Target="../media/image46.png"/><Relationship Id="rId14" Type="http://schemas.openxmlformats.org/officeDocument/2006/relationships/image" Target="../media/image5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55.png"/><Relationship Id="rId4" Type="http://schemas.openxmlformats.org/officeDocument/2006/relationships/image" Target="../media/image50.png"/><Relationship Id="rId5" Type="http://schemas.openxmlformats.org/officeDocument/2006/relationships/image" Target="../media/image4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5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53.png"/><Relationship Id="rId4" Type="http://schemas.openxmlformats.org/officeDocument/2006/relationships/image" Target="../media/image5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5" name="Shape 555"/>
        <p:cNvGrpSpPr/>
        <p:nvPr/>
      </p:nvGrpSpPr>
      <p:grpSpPr>
        <a:xfrm>
          <a:off x="0" y="0"/>
          <a:ext cx="0" cy="0"/>
          <a:chOff x="0" y="0"/>
          <a:chExt cx="0" cy="0"/>
        </a:xfrm>
      </p:grpSpPr>
      <p:sp>
        <p:nvSpPr>
          <p:cNvPr id="556" name="Google Shape;556;p49"/>
          <p:cNvSpPr txBox="1"/>
          <p:nvPr>
            <p:ph type="ctrTitle"/>
          </p:nvPr>
        </p:nvSpPr>
        <p:spPr>
          <a:xfrm>
            <a:off x="609675" y="1539450"/>
            <a:ext cx="4054800" cy="1291200"/>
          </a:xfrm>
          <a:prstGeom prst="rect">
            <a:avLst/>
          </a:prstGeom>
        </p:spPr>
        <p:txBody>
          <a:bodyPr anchorCtr="0" anchor="b" bIns="91425" lIns="0" spcFirstLastPara="1" rIns="91425" wrap="square" tIns="0">
            <a:noAutofit/>
          </a:bodyPr>
          <a:lstStyle/>
          <a:p>
            <a:pPr indent="0" lvl="0" marL="0" rtl="0" algn="l">
              <a:spcBef>
                <a:spcPts val="0"/>
              </a:spcBef>
              <a:spcAft>
                <a:spcPts val="0"/>
              </a:spcAft>
              <a:buNone/>
            </a:pPr>
            <a:r>
              <a:rPr lang="en-GB"/>
              <a:t>Autonomous Agents</a:t>
            </a:r>
            <a:endParaRPr/>
          </a:p>
        </p:txBody>
      </p:sp>
      <p:pic>
        <p:nvPicPr>
          <p:cNvPr id="557" name="Google Shape;557;p49"/>
          <p:cNvPicPr preferRelativeResize="0"/>
          <p:nvPr>
            <p:ph idx="3" type="pic"/>
          </p:nvPr>
        </p:nvPicPr>
        <p:blipFill rotWithShape="1">
          <a:blip r:embed="rId3">
            <a:alphaModFix/>
          </a:blip>
          <a:srcRect b="0" l="0" r="0" t="0"/>
          <a:stretch/>
        </p:blipFill>
        <p:spPr>
          <a:xfrm>
            <a:off x="4872050" y="2830650"/>
            <a:ext cx="1340700" cy="1340700"/>
          </a:xfrm>
          <a:prstGeom prst="roundRect">
            <a:avLst>
              <a:gd fmla="val 16667" name="adj"/>
            </a:avLst>
          </a:prstGeom>
        </p:spPr>
      </p:pic>
      <p:sp>
        <p:nvSpPr>
          <p:cNvPr id="558" name="Google Shape;558;p49"/>
          <p:cNvSpPr txBox="1"/>
          <p:nvPr>
            <p:ph idx="1" type="subTitle"/>
          </p:nvPr>
        </p:nvSpPr>
        <p:spPr>
          <a:xfrm>
            <a:off x="609675" y="2906850"/>
            <a:ext cx="3835800" cy="687000"/>
          </a:xfrm>
          <a:prstGeom prst="rect">
            <a:avLst/>
          </a:prstGeom>
        </p:spPr>
        <p:txBody>
          <a:bodyPr anchorCtr="0" anchor="t" bIns="91425" lIns="0" spcFirstLastPara="1" rIns="91425" wrap="square" tIns="0">
            <a:noAutofit/>
          </a:bodyPr>
          <a:lstStyle/>
          <a:p>
            <a:pPr indent="0" lvl="0" marL="0" rtl="0" algn="l">
              <a:spcBef>
                <a:spcPts val="0"/>
              </a:spcBef>
              <a:spcAft>
                <a:spcPts val="0"/>
              </a:spcAft>
              <a:buNone/>
            </a:pPr>
            <a:r>
              <a:rPr lang="en-GB"/>
              <a:t>Thaer Saidi</a:t>
            </a:r>
            <a:endParaRPr/>
          </a:p>
        </p:txBody>
      </p:sp>
      <p:pic>
        <p:nvPicPr>
          <p:cNvPr id="559" name="Google Shape;559;p49"/>
          <p:cNvPicPr preferRelativeResize="0"/>
          <p:nvPr>
            <p:ph idx="2" type="pic"/>
          </p:nvPr>
        </p:nvPicPr>
        <p:blipFill rotWithShape="1">
          <a:blip r:embed="rId4">
            <a:alphaModFix/>
          </a:blip>
          <a:srcRect b="1419" l="44207" r="4489" t="-1420"/>
          <a:stretch/>
        </p:blipFill>
        <p:spPr>
          <a:xfrm>
            <a:off x="5664375" y="552425"/>
            <a:ext cx="2697300" cy="2697300"/>
          </a:xfrm>
          <a:prstGeom prst="roundRect">
            <a:avLst>
              <a:gd fmla="val 16667" name="adj"/>
            </a:avLst>
          </a:prstGeom>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5" name="Shape 645"/>
        <p:cNvGrpSpPr/>
        <p:nvPr/>
      </p:nvGrpSpPr>
      <p:grpSpPr>
        <a:xfrm>
          <a:off x="0" y="0"/>
          <a:ext cx="0" cy="0"/>
          <a:chOff x="0" y="0"/>
          <a:chExt cx="0" cy="0"/>
        </a:xfrm>
      </p:grpSpPr>
      <p:sp>
        <p:nvSpPr>
          <p:cNvPr id="646" name="Google Shape;646;p58"/>
          <p:cNvSpPr txBox="1"/>
          <p:nvPr>
            <p:ph idx="1" type="subTitle"/>
          </p:nvPr>
        </p:nvSpPr>
        <p:spPr>
          <a:xfrm>
            <a:off x="175025" y="246800"/>
            <a:ext cx="7921500" cy="3768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lang="en-GB"/>
              <a:t>MemGPT and SPR</a:t>
            </a:r>
            <a:endParaRPr/>
          </a:p>
        </p:txBody>
      </p:sp>
      <p:sp>
        <p:nvSpPr>
          <p:cNvPr id="647" name="Google Shape;647;p58"/>
          <p:cNvSpPr txBox="1"/>
          <p:nvPr>
            <p:ph idx="12" type="sldNum"/>
          </p:nvPr>
        </p:nvSpPr>
        <p:spPr>
          <a:xfrm>
            <a:off x="8837554" y="4726575"/>
            <a:ext cx="225900" cy="2457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GB"/>
              <a:t>‹#›</a:t>
            </a:fld>
            <a:endParaRPr/>
          </a:p>
        </p:txBody>
      </p:sp>
      <p:pic>
        <p:nvPicPr>
          <p:cNvPr id="648" name="Google Shape;648;p58"/>
          <p:cNvPicPr preferRelativeResize="0"/>
          <p:nvPr/>
        </p:nvPicPr>
        <p:blipFill>
          <a:blip r:embed="rId3">
            <a:alphaModFix/>
          </a:blip>
          <a:stretch>
            <a:fillRect/>
          </a:stretch>
        </p:blipFill>
        <p:spPr>
          <a:xfrm>
            <a:off x="2814950" y="1214113"/>
            <a:ext cx="5281587" cy="3512462"/>
          </a:xfrm>
          <a:prstGeom prst="rect">
            <a:avLst/>
          </a:prstGeom>
          <a:noFill/>
          <a:ln>
            <a:noFill/>
          </a:ln>
        </p:spPr>
      </p:pic>
      <p:pic>
        <p:nvPicPr>
          <p:cNvPr id="649" name="Google Shape;649;p58"/>
          <p:cNvPicPr preferRelativeResize="0"/>
          <p:nvPr/>
        </p:nvPicPr>
        <p:blipFill>
          <a:blip r:embed="rId4">
            <a:alphaModFix/>
          </a:blip>
          <a:stretch>
            <a:fillRect/>
          </a:stretch>
        </p:blipFill>
        <p:spPr>
          <a:xfrm>
            <a:off x="143237" y="713850"/>
            <a:ext cx="2762638" cy="2498822"/>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3" name="Shape 653"/>
        <p:cNvGrpSpPr/>
        <p:nvPr/>
      </p:nvGrpSpPr>
      <p:grpSpPr>
        <a:xfrm>
          <a:off x="0" y="0"/>
          <a:ext cx="0" cy="0"/>
          <a:chOff x="0" y="0"/>
          <a:chExt cx="0" cy="0"/>
        </a:xfrm>
      </p:grpSpPr>
      <p:sp>
        <p:nvSpPr>
          <p:cNvPr id="654" name="Google Shape;654;p59"/>
          <p:cNvSpPr txBox="1"/>
          <p:nvPr>
            <p:ph idx="12" type="sldNum"/>
          </p:nvPr>
        </p:nvSpPr>
        <p:spPr>
          <a:xfrm>
            <a:off x="8837554" y="4726575"/>
            <a:ext cx="225900" cy="2457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GB"/>
              <a:t>‹#›</a:t>
            </a:fld>
            <a:endParaRPr/>
          </a:p>
        </p:txBody>
      </p:sp>
      <p:sp>
        <p:nvSpPr>
          <p:cNvPr id="655" name="Google Shape;655;p59"/>
          <p:cNvSpPr/>
          <p:nvPr/>
        </p:nvSpPr>
        <p:spPr>
          <a:xfrm>
            <a:off x="3000000" y="436550"/>
            <a:ext cx="2730000" cy="1749000"/>
          </a:xfrm>
          <a:prstGeom prst="rect">
            <a:avLst/>
          </a:prstGeom>
          <a:solidFill>
            <a:srgbClr val="4E4444"/>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500">
                <a:solidFill>
                  <a:srgbClr val="FFFFFF"/>
                </a:solidFill>
              </a:rPr>
              <a:t>Boss:</a:t>
            </a:r>
            <a:endParaRPr sz="1500">
              <a:solidFill>
                <a:srgbClr val="FFFFFF"/>
              </a:solidFill>
            </a:endParaRPr>
          </a:p>
          <a:p>
            <a:pPr indent="0" lvl="0" marL="0" rtl="0" algn="ctr">
              <a:spcBef>
                <a:spcPts val="0"/>
              </a:spcBef>
              <a:spcAft>
                <a:spcPts val="0"/>
              </a:spcAft>
              <a:buNone/>
            </a:pPr>
            <a:r>
              <a:rPr lang="en-GB" sz="1200">
                <a:solidFill>
                  <a:srgbClr val="FFFFFF"/>
                </a:solidFill>
              </a:rPr>
              <a:t>- </a:t>
            </a:r>
            <a:r>
              <a:rPr lang="en-GB" sz="1200">
                <a:solidFill>
                  <a:srgbClr val="FFFFFF"/>
                </a:solidFill>
              </a:rPr>
              <a:t>An experienced tech leader with a vision to drive innovation and excellence. Creative in software product ideas, with a deep understanding of market needs</a:t>
            </a:r>
            <a:endParaRPr sz="1200">
              <a:solidFill>
                <a:srgbClr val="FFFFFF"/>
              </a:solidFill>
            </a:endParaRPr>
          </a:p>
          <a:p>
            <a:pPr indent="0" lvl="0" marL="0" rtl="0" algn="ctr">
              <a:spcBef>
                <a:spcPts val="0"/>
              </a:spcBef>
              <a:spcAft>
                <a:spcPts val="0"/>
              </a:spcAft>
              <a:buNone/>
            </a:pPr>
            <a:r>
              <a:rPr lang="en-GB" sz="1200">
                <a:solidFill>
                  <a:srgbClr val="FFFFFF"/>
                </a:solidFill>
              </a:rPr>
              <a:t>- Can execute and interpret code</a:t>
            </a:r>
            <a:endParaRPr sz="1200">
              <a:solidFill>
                <a:srgbClr val="FFFFFF"/>
              </a:solidFill>
            </a:endParaRPr>
          </a:p>
        </p:txBody>
      </p:sp>
      <p:sp>
        <p:nvSpPr>
          <p:cNvPr id="656" name="Google Shape;656;p59"/>
          <p:cNvSpPr/>
          <p:nvPr/>
        </p:nvSpPr>
        <p:spPr>
          <a:xfrm>
            <a:off x="5827000" y="2159175"/>
            <a:ext cx="2433000" cy="1749000"/>
          </a:xfrm>
          <a:prstGeom prst="rect">
            <a:avLst/>
          </a:prstGeom>
          <a:solidFill>
            <a:srgbClr val="604C4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500">
                <a:solidFill>
                  <a:srgbClr val="FFFFFF"/>
                </a:solidFill>
              </a:rPr>
              <a:t>Boss_Assistant:</a:t>
            </a:r>
            <a:endParaRPr sz="1500">
              <a:solidFill>
                <a:srgbClr val="FFFFFF"/>
              </a:solidFill>
            </a:endParaRPr>
          </a:p>
          <a:p>
            <a:pPr indent="0" lvl="0" marL="0" rtl="0" algn="ctr">
              <a:spcBef>
                <a:spcPts val="0"/>
              </a:spcBef>
              <a:spcAft>
                <a:spcPts val="0"/>
              </a:spcAft>
              <a:buNone/>
            </a:pPr>
            <a:r>
              <a:rPr lang="en-GB" sz="1200">
                <a:solidFill>
                  <a:srgbClr val="FFFFFF"/>
                </a:solidFill>
              </a:rPr>
              <a:t>-A reliable and knowledgeable aid with a knack for problem-solving. Detail-oriented reviewer ensuring code quality and functionality.</a:t>
            </a:r>
            <a:endParaRPr sz="1200">
              <a:solidFill>
                <a:srgbClr val="FFFFFF"/>
              </a:solidFill>
              <a:latin typeface="Rubik Light"/>
              <a:ea typeface="Rubik Light"/>
              <a:cs typeface="Rubik Light"/>
              <a:sym typeface="Rubik Light"/>
            </a:endParaRPr>
          </a:p>
        </p:txBody>
      </p:sp>
      <p:sp>
        <p:nvSpPr>
          <p:cNvPr id="657" name="Google Shape;657;p59"/>
          <p:cNvSpPr txBox="1"/>
          <p:nvPr/>
        </p:nvSpPr>
        <p:spPr>
          <a:xfrm>
            <a:off x="0" y="0"/>
            <a:ext cx="3000000" cy="3462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t/>
            </a:r>
            <a:endParaRPr sz="1050">
              <a:solidFill>
                <a:srgbClr val="CE9178"/>
              </a:solidFill>
              <a:highlight>
                <a:srgbClr val="1E1E1E"/>
              </a:highlight>
              <a:latin typeface="Courier New"/>
              <a:ea typeface="Courier New"/>
              <a:cs typeface="Courier New"/>
              <a:sym typeface="Courier New"/>
            </a:endParaRPr>
          </a:p>
        </p:txBody>
      </p:sp>
      <p:sp>
        <p:nvSpPr>
          <p:cNvPr id="658" name="Google Shape;658;p59"/>
          <p:cNvSpPr/>
          <p:nvPr/>
        </p:nvSpPr>
        <p:spPr>
          <a:xfrm>
            <a:off x="2363850" y="3000550"/>
            <a:ext cx="2828100" cy="1482000"/>
          </a:xfrm>
          <a:prstGeom prst="rect">
            <a:avLst/>
          </a:prstGeom>
          <a:solidFill>
            <a:srgbClr val="444E5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500">
                <a:solidFill>
                  <a:srgbClr val="FFFFFF"/>
                </a:solidFill>
              </a:rPr>
              <a:t>Senior_Python_Developer</a:t>
            </a:r>
            <a:endParaRPr sz="1500">
              <a:solidFill>
                <a:srgbClr val="FFFFFF"/>
              </a:solidFill>
            </a:endParaRPr>
          </a:p>
          <a:p>
            <a:pPr indent="0" lvl="0" marL="0" rtl="0" algn="ctr">
              <a:spcBef>
                <a:spcPts val="0"/>
              </a:spcBef>
              <a:spcAft>
                <a:spcPts val="0"/>
              </a:spcAft>
              <a:buNone/>
            </a:pPr>
            <a:r>
              <a:rPr lang="en-GB" sz="1200">
                <a:solidFill>
                  <a:srgbClr val="FFFFFF"/>
                </a:solidFill>
              </a:rPr>
              <a:t>- </a:t>
            </a:r>
            <a:r>
              <a:rPr lang="en-GB" sz="1200">
                <a:solidFill>
                  <a:srgbClr val="FFFFFF"/>
                </a:solidFill>
              </a:rPr>
              <a:t>A highly skilled coder with the ability to translate complex problems into executable code.</a:t>
            </a:r>
            <a:endParaRPr sz="1200">
              <a:solidFill>
                <a:srgbClr val="FFFFFF"/>
              </a:solidFill>
            </a:endParaRPr>
          </a:p>
          <a:p>
            <a:pPr indent="0" lvl="0" marL="0" rtl="0" algn="ctr">
              <a:spcBef>
                <a:spcPts val="0"/>
              </a:spcBef>
              <a:spcAft>
                <a:spcPts val="0"/>
              </a:spcAft>
              <a:buNone/>
            </a:pPr>
            <a:r>
              <a:rPr lang="en-GB" sz="1200">
                <a:solidFill>
                  <a:srgbClr val="FFFFFF"/>
                </a:solidFill>
              </a:rPr>
              <a:t>- Can execute and interpret code</a:t>
            </a:r>
            <a:endParaRPr sz="1200">
              <a:solidFill>
                <a:srgbClr val="FFFFFF"/>
              </a:solidFill>
            </a:endParaRPr>
          </a:p>
        </p:txBody>
      </p:sp>
      <p:sp>
        <p:nvSpPr>
          <p:cNvPr id="659" name="Google Shape;659;p59"/>
          <p:cNvSpPr txBox="1"/>
          <p:nvPr>
            <p:ph idx="1" type="subTitle"/>
          </p:nvPr>
        </p:nvSpPr>
        <p:spPr>
          <a:xfrm>
            <a:off x="175025" y="246800"/>
            <a:ext cx="2537400" cy="265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The team:</a:t>
            </a:r>
            <a:endParaRPr/>
          </a:p>
          <a:p>
            <a:pPr indent="0" lvl="0" marL="0" rtl="0" algn="l">
              <a:spcBef>
                <a:spcPts val="1000"/>
              </a:spcBef>
              <a:spcAft>
                <a:spcPts val="0"/>
              </a:spcAft>
              <a:buNone/>
            </a:pPr>
            <a:r>
              <a:rPr lang="en-GB"/>
              <a:t>Basically we have a group chat containing the team that you see here.</a:t>
            </a:r>
            <a:endParaRPr/>
          </a:p>
          <a:p>
            <a:pPr indent="0" lvl="0" marL="0" rtl="0" algn="l">
              <a:spcBef>
                <a:spcPts val="1000"/>
              </a:spcBef>
              <a:spcAft>
                <a:spcPts val="0"/>
              </a:spcAft>
              <a:buNone/>
            </a:pPr>
            <a:r>
              <a:rPr lang="en-GB"/>
              <a:t> </a:t>
            </a:r>
            <a:endParaRPr/>
          </a:p>
          <a:p>
            <a:pPr indent="0" lvl="0" marL="0" rtl="0" algn="l">
              <a:spcBef>
                <a:spcPts val="1000"/>
              </a:spcBef>
              <a:spcAft>
                <a:spcPts val="1000"/>
              </a:spcAft>
              <a:buNone/>
            </a:pPr>
            <a:r>
              <a:rPr lang="en-GB"/>
              <a:t>Then we have a group manager (PM) which is the initiator of the chat.</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3" name="Shape 663"/>
        <p:cNvGrpSpPr/>
        <p:nvPr/>
      </p:nvGrpSpPr>
      <p:grpSpPr>
        <a:xfrm>
          <a:off x="0" y="0"/>
          <a:ext cx="0" cy="0"/>
          <a:chOff x="0" y="0"/>
          <a:chExt cx="0" cy="0"/>
        </a:xfrm>
      </p:grpSpPr>
      <p:pic>
        <p:nvPicPr>
          <p:cNvPr id="664" name="Google Shape;664;p60"/>
          <p:cNvPicPr preferRelativeResize="0"/>
          <p:nvPr/>
        </p:nvPicPr>
        <p:blipFill>
          <a:blip r:embed="rId3">
            <a:alphaModFix/>
          </a:blip>
          <a:stretch>
            <a:fillRect/>
          </a:stretch>
        </p:blipFill>
        <p:spPr>
          <a:xfrm>
            <a:off x="369675" y="556025"/>
            <a:ext cx="7744200" cy="4167050"/>
          </a:xfrm>
          <a:prstGeom prst="rect">
            <a:avLst/>
          </a:prstGeom>
          <a:noFill/>
          <a:ln>
            <a:noFill/>
          </a:ln>
        </p:spPr>
      </p:pic>
      <p:sp>
        <p:nvSpPr>
          <p:cNvPr id="665" name="Google Shape;665;p60"/>
          <p:cNvSpPr txBox="1"/>
          <p:nvPr>
            <p:ph idx="1" type="subTitle"/>
          </p:nvPr>
        </p:nvSpPr>
        <p:spPr>
          <a:xfrm>
            <a:off x="324250" y="24300"/>
            <a:ext cx="7923300" cy="4536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lang="en-GB">
                <a:solidFill>
                  <a:schemeClr val="dk1"/>
                </a:solidFill>
              </a:rPr>
              <a:t>AgentFlow/Chatroom</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9" name="Shape 669"/>
        <p:cNvGrpSpPr/>
        <p:nvPr/>
      </p:nvGrpSpPr>
      <p:grpSpPr>
        <a:xfrm>
          <a:off x="0" y="0"/>
          <a:ext cx="0" cy="0"/>
          <a:chOff x="0" y="0"/>
          <a:chExt cx="0" cy="0"/>
        </a:xfrm>
      </p:grpSpPr>
      <p:sp>
        <p:nvSpPr>
          <p:cNvPr id="670" name="Google Shape;670;p61"/>
          <p:cNvSpPr txBox="1"/>
          <p:nvPr>
            <p:ph type="title"/>
          </p:nvPr>
        </p:nvSpPr>
        <p:spPr>
          <a:xfrm>
            <a:off x="3125400" y="2159150"/>
            <a:ext cx="2587800" cy="851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Extra/Demo</a:t>
            </a:r>
            <a:endParaRPr/>
          </a:p>
        </p:txBody>
      </p:sp>
      <p:sp>
        <p:nvSpPr>
          <p:cNvPr id="671" name="Google Shape;671;p61"/>
          <p:cNvSpPr txBox="1"/>
          <p:nvPr>
            <p:ph idx="12" type="sldNum"/>
          </p:nvPr>
        </p:nvSpPr>
        <p:spPr>
          <a:xfrm>
            <a:off x="8837554" y="4726575"/>
            <a:ext cx="225900" cy="2457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GB"/>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5" name="Shape 675"/>
        <p:cNvGrpSpPr/>
        <p:nvPr/>
      </p:nvGrpSpPr>
      <p:grpSpPr>
        <a:xfrm>
          <a:off x="0" y="0"/>
          <a:ext cx="0" cy="0"/>
          <a:chOff x="0" y="0"/>
          <a:chExt cx="0" cy="0"/>
        </a:xfrm>
      </p:grpSpPr>
      <p:sp>
        <p:nvSpPr>
          <p:cNvPr id="676" name="Google Shape;676;p62"/>
          <p:cNvSpPr txBox="1"/>
          <p:nvPr>
            <p:ph idx="1" type="subTitle"/>
          </p:nvPr>
        </p:nvSpPr>
        <p:spPr>
          <a:xfrm>
            <a:off x="472250" y="435336"/>
            <a:ext cx="1413900" cy="185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But then for fun, I added this:</a:t>
            </a:r>
            <a:endParaRPr/>
          </a:p>
          <a:p>
            <a:pPr indent="0" lvl="0" marL="0" rtl="0" algn="l">
              <a:spcBef>
                <a:spcPts val="1000"/>
              </a:spcBef>
              <a:spcAft>
                <a:spcPts val="1000"/>
              </a:spcAft>
              <a:buNone/>
            </a:pPr>
            <a:r>
              <a:rPr lang="en-GB"/>
              <a:t>A customizable theme for all users </a:t>
            </a:r>
            <a:endParaRPr/>
          </a:p>
        </p:txBody>
      </p:sp>
      <p:sp>
        <p:nvSpPr>
          <p:cNvPr id="677" name="Google Shape;677;p62"/>
          <p:cNvSpPr txBox="1"/>
          <p:nvPr>
            <p:ph idx="12" type="sldNum"/>
          </p:nvPr>
        </p:nvSpPr>
        <p:spPr>
          <a:xfrm>
            <a:off x="8837554" y="4726575"/>
            <a:ext cx="225900" cy="2457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GB"/>
              <a:t>‹#›</a:t>
            </a:fld>
            <a:endParaRPr/>
          </a:p>
        </p:txBody>
      </p:sp>
      <p:pic>
        <p:nvPicPr>
          <p:cNvPr id="678" name="Google Shape;678;p62"/>
          <p:cNvPicPr preferRelativeResize="0"/>
          <p:nvPr/>
        </p:nvPicPr>
        <p:blipFill>
          <a:blip r:embed="rId3">
            <a:alphaModFix/>
          </a:blip>
          <a:stretch>
            <a:fillRect/>
          </a:stretch>
        </p:blipFill>
        <p:spPr>
          <a:xfrm>
            <a:off x="2047975" y="265350"/>
            <a:ext cx="3441924" cy="2153326"/>
          </a:xfrm>
          <a:prstGeom prst="rect">
            <a:avLst/>
          </a:prstGeom>
          <a:noFill/>
          <a:ln>
            <a:noFill/>
          </a:ln>
        </p:spPr>
      </p:pic>
      <p:pic>
        <p:nvPicPr>
          <p:cNvPr id="679" name="Google Shape;679;p62"/>
          <p:cNvPicPr preferRelativeResize="0"/>
          <p:nvPr/>
        </p:nvPicPr>
        <p:blipFill>
          <a:blip r:embed="rId4">
            <a:alphaModFix/>
          </a:blip>
          <a:stretch>
            <a:fillRect/>
          </a:stretch>
        </p:blipFill>
        <p:spPr>
          <a:xfrm>
            <a:off x="5688677" y="265350"/>
            <a:ext cx="2538976" cy="2153325"/>
          </a:xfrm>
          <a:prstGeom prst="rect">
            <a:avLst/>
          </a:prstGeom>
          <a:noFill/>
          <a:ln>
            <a:noFill/>
          </a:ln>
        </p:spPr>
      </p:pic>
      <p:pic>
        <p:nvPicPr>
          <p:cNvPr id="680" name="Google Shape;680;p62"/>
          <p:cNvPicPr preferRelativeResize="0"/>
          <p:nvPr/>
        </p:nvPicPr>
        <p:blipFill>
          <a:blip r:embed="rId5">
            <a:alphaModFix/>
          </a:blip>
          <a:stretch>
            <a:fillRect/>
          </a:stretch>
        </p:blipFill>
        <p:spPr>
          <a:xfrm>
            <a:off x="878530" y="2636875"/>
            <a:ext cx="2613622" cy="1426775"/>
          </a:xfrm>
          <a:prstGeom prst="rect">
            <a:avLst/>
          </a:prstGeom>
          <a:noFill/>
          <a:ln>
            <a:noFill/>
          </a:ln>
        </p:spPr>
      </p:pic>
      <p:pic>
        <p:nvPicPr>
          <p:cNvPr id="681" name="Google Shape;681;p62"/>
          <p:cNvPicPr preferRelativeResize="0"/>
          <p:nvPr/>
        </p:nvPicPr>
        <p:blipFill>
          <a:blip r:embed="rId6">
            <a:alphaModFix/>
          </a:blip>
          <a:stretch>
            <a:fillRect/>
          </a:stretch>
        </p:blipFill>
        <p:spPr>
          <a:xfrm>
            <a:off x="3111399" y="2849843"/>
            <a:ext cx="2478423" cy="1426782"/>
          </a:xfrm>
          <a:prstGeom prst="rect">
            <a:avLst/>
          </a:prstGeom>
          <a:noFill/>
          <a:ln>
            <a:noFill/>
          </a:ln>
        </p:spPr>
      </p:pic>
      <p:pic>
        <p:nvPicPr>
          <p:cNvPr id="682" name="Google Shape;682;p62"/>
          <p:cNvPicPr preferRelativeResize="0"/>
          <p:nvPr/>
        </p:nvPicPr>
        <p:blipFill>
          <a:blip r:embed="rId7">
            <a:alphaModFix/>
          </a:blip>
          <a:stretch>
            <a:fillRect/>
          </a:stretch>
        </p:blipFill>
        <p:spPr>
          <a:xfrm>
            <a:off x="5267175" y="3150186"/>
            <a:ext cx="2613627" cy="139103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3" name="Shape 563"/>
        <p:cNvGrpSpPr/>
        <p:nvPr/>
      </p:nvGrpSpPr>
      <p:grpSpPr>
        <a:xfrm>
          <a:off x="0" y="0"/>
          <a:ext cx="0" cy="0"/>
          <a:chOff x="0" y="0"/>
          <a:chExt cx="0" cy="0"/>
        </a:xfrm>
      </p:grpSpPr>
      <p:sp>
        <p:nvSpPr>
          <p:cNvPr id="564" name="Google Shape;564;p50"/>
          <p:cNvSpPr txBox="1"/>
          <p:nvPr>
            <p:ph idx="1" type="subTitle"/>
          </p:nvPr>
        </p:nvSpPr>
        <p:spPr>
          <a:xfrm>
            <a:off x="457700" y="397325"/>
            <a:ext cx="3866100" cy="248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1"/>
                </a:solidFill>
              </a:rPr>
              <a:t>It all started with me adding a chatbot to my personal website.</a:t>
            </a:r>
            <a:endParaRPr>
              <a:solidFill>
                <a:schemeClr val="dk1"/>
              </a:solidFill>
            </a:endParaRPr>
          </a:p>
          <a:p>
            <a:pPr indent="0" lvl="0" marL="0" rtl="0" algn="l">
              <a:spcBef>
                <a:spcPts val="1000"/>
              </a:spcBef>
              <a:spcAft>
                <a:spcPts val="0"/>
              </a:spcAft>
              <a:buNone/>
            </a:pPr>
            <a:r>
              <a:rPr lang="en-GB"/>
              <a:t>Then I said why make one, let’s make many</a:t>
            </a:r>
            <a:endParaRPr/>
          </a:p>
          <a:p>
            <a:pPr indent="-304800" lvl="0" marL="457200" rtl="0" algn="l">
              <a:spcBef>
                <a:spcPts val="1000"/>
              </a:spcBef>
              <a:spcAft>
                <a:spcPts val="0"/>
              </a:spcAft>
              <a:buSzPts val="1200"/>
              <a:buChar char="-"/>
            </a:pPr>
            <a:r>
              <a:rPr lang="en-GB">
                <a:solidFill>
                  <a:schemeClr val="dk1"/>
                </a:solidFill>
              </a:rPr>
              <a:t>Quotes</a:t>
            </a:r>
            <a:endParaRPr>
              <a:solidFill>
                <a:schemeClr val="dk1"/>
              </a:solidFill>
            </a:endParaRPr>
          </a:p>
          <a:p>
            <a:pPr indent="-304800" lvl="0" marL="457200" rtl="0" algn="l">
              <a:spcBef>
                <a:spcPts val="0"/>
              </a:spcBef>
              <a:spcAft>
                <a:spcPts val="0"/>
              </a:spcAft>
              <a:buClr>
                <a:schemeClr val="dk1"/>
              </a:buClr>
              <a:buSzPts val="1200"/>
              <a:buChar char="-"/>
            </a:pPr>
            <a:r>
              <a:rPr lang="en-GB">
                <a:solidFill>
                  <a:schemeClr val="dk1"/>
                </a:solidFill>
              </a:rPr>
              <a:t>Skills</a:t>
            </a:r>
            <a:endParaRPr>
              <a:solidFill>
                <a:schemeClr val="dk1"/>
              </a:solidFill>
            </a:endParaRPr>
          </a:p>
          <a:p>
            <a:pPr indent="-304800" lvl="0" marL="457200" rtl="0" algn="l">
              <a:spcBef>
                <a:spcPts val="0"/>
              </a:spcBef>
              <a:spcAft>
                <a:spcPts val="0"/>
              </a:spcAft>
              <a:buSzPts val="1200"/>
              <a:buChar char="-"/>
            </a:pPr>
            <a:r>
              <a:rPr lang="en-GB"/>
              <a:t>Messages</a:t>
            </a:r>
            <a:endParaRPr/>
          </a:p>
          <a:p>
            <a:pPr indent="-304800" lvl="0" marL="457200" rtl="0" algn="l">
              <a:spcBef>
                <a:spcPts val="0"/>
              </a:spcBef>
              <a:spcAft>
                <a:spcPts val="0"/>
              </a:spcAft>
              <a:buSzPts val="1200"/>
              <a:buChar char="-"/>
            </a:pPr>
            <a:r>
              <a:rPr lang="en-GB"/>
              <a:t>Blogs</a:t>
            </a:r>
            <a:endParaRPr/>
          </a:p>
          <a:p>
            <a:pPr indent="-304800" lvl="0" marL="457200" rtl="0" algn="l">
              <a:spcBef>
                <a:spcPts val="0"/>
              </a:spcBef>
              <a:spcAft>
                <a:spcPts val="0"/>
              </a:spcAft>
              <a:buSzPts val="1200"/>
              <a:buChar char="-"/>
            </a:pPr>
            <a:r>
              <a:rPr lang="en-GB"/>
              <a:t>Personal</a:t>
            </a:r>
            <a:endParaRPr/>
          </a:p>
        </p:txBody>
      </p:sp>
      <p:sp>
        <p:nvSpPr>
          <p:cNvPr id="565" name="Google Shape;565;p50"/>
          <p:cNvSpPr txBox="1"/>
          <p:nvPr>
            <p:ph idx="12" type="sldNum"/>
          </p:nvPr>
        </p:nvSpPr>
        <p:spPr>
          <a:xfrm>
            <a:off x="8837554" y="4726575"/>
            <a:ext cx="225900" cy="2457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GB"/>
              <a:t>‹#›</a:t>
            </a:fld>
            <a:endParaRPr/>
          </a:p>
        </p:txBody>
      </p:sp>
      <p:pic>
        <p:nvPicPr>
          <p:cNvPr id="566" name="Google Shape;566;p50"/>
          <p:cNvPicPr preferRelativeResize="0"/>
          <p:nvPr/>
        </p:nvPicPr>
        <p:blipFill>
          <a:blip r:embed="rId3">
            <a:alphaModFix/>
          </a:blip>
          <a:stretch>
            <a:fillRect/>
          </a:stretch>
        </p:blipFill>
        <p:spPr>
          <a:xfrm>
            <a:off x="4146224" y="2235191"/>
            <a:ext cx="3866102" cy="2180334"/>
          </a:xfrm>
          <a:prstGeom prst="rect">
            <a:avLst/>
          </a:prstGeom>
          <a:noFill/>
          <a:ln>
            <a:noFill/>
          </a:ln>
        </p:spPr>
      </p:pic>
      <p:pic>
        <p:nvPicPr>
          <p:cNvPr id="567" name="Google Shape;567;p50"/>
          <p:cNvPicPr preferRelativeResize="0"/>
          <p:nvPr/>
        </p:nvPicPr>
        <p:blipFill>
          <a:blip r:embed="rId4">
            <a:alphaModFix/>
          </a:blip>
          <a:stretch>
            <a:fillRect/>
          </a:stretch>
        </p:blipFill>
        <p:spPr>
          <a:xfrm>
            <a:off x="4476200" y="290825"/>
            <a:ext cx="3397709" cy="1814987"/>
          </a:xfrm>
          <a:prstGeom prst="rect">
            <a:avLst/>
          </a:prstGeom>
          <a:noFill/>
          <a:ln>
            <a:noFill/>
          </a:ln>
        </p:spPr>
      </p:pic>
      <p:cxnSp>
        <p:nvCxnSpPr>
          <p:cNvPr id="568" name="Google Shape;568;p50"/>
          <p:cNvCxnSpPr/>
          <p:nvPr/>
        </p:nvCxnSpPr>
        <p:spPr>
          <a:xfrm flipH="1" rot="10800000">
            <a:off x="1575925" y="361100"/>
            <a:ext cx="3256800" cy="1143900"/>
          </a:xfrm>
          <a:prstGeom prst="straightConnector1">
            <a:avLst/>
          </a:prstGeom>
          <a:noFill/>
          <a:ln cap="flat" cmpd="sng" w="38100">
            <a:solidFill>
              <a:schemeClr val="dk2"/>
            </a:solidFill>
            <a:prstDash val="solid"/>
            <a:round/>
            <a:headEnd len="med" w="med" type="none"/>
            <a:tailEnd len="med" w="med" type="triangle"/>
          </a:ln>
        </p:spPr>
      </p:cxnSp>
      <p:cxnSp>
        <p:nvCxnSpPr>
          <p:cNvPr id="569" name="Google Shape;569;p50"/>
          <p:cNvCxnSpPr/>
          <p:nvPr/>
        </p:nvCxnSpPr>
        <p:spPr>
          <a:xfrm>
            <a:off x="1517625" y="2168050"/>
            <a:ext cx="4036200" cy="590100"/>
          </a:xfrm>
          <a:prstGeom prst="straightConnector1">
            <a:avLst/>
          </a:prstGeom>
          <a:noFill/>
          <a:ln cap="flat" cmpd="sng" w="38100">
            <a:solidFill>
              <a:schemeClr val="dk2"/>
            </a:solidFill>
            <a:prstDash val="solid"/>
            <a:round/>
            <a:headEnd len="med" w="med" type="none"/>
            <a:tailEnd len="med" w="med" type="triangle"/>
          </a:ln>
        </p:spPr>
      </p:cxnSp>
      <p:cxnSp>
        <p:nvCxnSpPr>
          <p:cNvPr id="570" name="Google Shape;570;p50"/>
          <p:cNvCxnSpPr/>
          <p:nvPr/>
        </p:nvCxnSpPr>
        <p:spPr>
          <a:xfrm flipH="1" rot="10800000">
            <a:off x="1444775" y="944150"/>
            <a:ext cx="4298700" cy="801300"/>
          </a:xfrm>
          <a:prstGeom prst="straightConnector1">
            <a:avLst/>
          </a:prstGeom>
          <a:noFill/>
          <a:ln cap="flat" cmpd="sng" w="38100">
            <a:solidFill>
              <a:schemeClr val="dk2"/>
            </a:solidFill>
            <a:prstDash val="solid"/>
            <a:round/>
            <a:headEnd len="med" w="med" type="none"/>
            <a:tailEnd len="med" w="med" type="triangle"/>
          </a:ln>
        </p:spPr>
      </p:cxnSp>
      <p:cxnSp>
        <p:nvCxnSpPr>
          <p:cNvPr id="571" name="Google Shape;571;p50"/>
          <p:cNvCxnSpPr/>
          <p:nvPr/>
        </p:nvCxnSpPr>
        <p:spPr>
          <a:xfrm flipH="1" rot="10800000">
            <a:off x="1852775" y="1483250"/>
            <a:ext cx="3847200" cy="466200"/>
          </a:xfrm>
          <a:prstGeom prst="straightConnector1">
            <a:avLst/>
          </a:prstGeom>
          <a:noFill/>
          <a:ln cap="flat" cmpd="sng" w="38100">
            <a:solidFill>
              <a:schemeClr val="dk2"/>
            </a:solidFill>
            <a:prstDash val="solid"/>
            <a:round/>
            <a:headEnd len="med" w="med" type="none"/>
            <a:tailEnd len="med" w="med" type="triangle"/>
          </a:ln>
        </p:spPr>
      </p:cxnSp>
      <p:sp>
        <p:nvSpPr>
          <p:cNvPr id="572" name="Google Shape;572;p50"/>
          <p:cNvSpPr txBox="1"/>
          <p:nvPr>
            <p:ph idx="1" type="subTitle"/>
          </p:nvPr>
        </p:nvSpPr>
        <p:spPr>
          <a:xfrm>
            <a:off x="0" y="3004575"/>
            <a:ext cx="3970800" cy="9153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GB" sz="1300"/>
              <a:t>Console: https://site-generator-ng.web.app</a:t>
            </a:r>
            <a:endParaRPr sz="1300"/>
          </a:p>
          <a:p>
            <a:pPr indent="-298450" lvl="0" marL="457200" rtl="0" algn="l">
              <a:spcBef>
                <a:spcPts val="0"/>
              </a:spcBef>
              <a:spcAft>
                <a:spcPts val="0"/>
              </a:spcAft>
              <a:buSzPts val="1100"/>
              <a:buChar char="-"/>
            </a:pPr>
            <a:r>
              <a:rPr lang="en-GB" sz="1300"/>
              <a:t>Website: https://log-book-ng.web.app</a:t>
            </a:r>
            <a:endParaRPr sz="1300"/>
          </a:p>
        </p:txBody>
      </p:sp>
      <p:sp>
        <p:nvSpPr>
          <p:cNvPr id="573" name="Google Shape;573;p50"/>
          <p:cNvSpPr txBox="1"/>
          <p:nvPr>
            <p:ph idx="1" type="subTitle"/>
          </p:nvPr>
        </p:nvSpPr>
        <p:spPr>
          <a:xfrm>
            <a:off x="249200" y="4101675"/>
            <a:ext cx="3592500" cy="915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100"/>
              <a:t>Of course they are tracked, monitored and seo’ed on:</a:t>
            </a:r>
            <a:endParaRPr sz="1100"/>
          </a:p>
          <a:p>
            <a:pPr indent="-285750" lvl="0" marL="457200" rtl="0" algn="l">
              <a:spcBef>
                <a:spcPts val="1000"/>
              </a:spcBef>
              <a:spcAft>
                <a:spcPts val="0"/>
              </a:spcAft>
              <a:buSzPts val="900"/>
              <a:buChar char="-"/>
            </a:pPr>
            <a:r>
              <a:rPr lang="en-GB" sz="1100"/>
              <a:t>Console: https://console.thaersaidi.net</a:t>
            </a:r>
            <a:endParaRPr sz="1100"/>
          </a:p>
          <a:p>
            <a:pPr indent="-285750" lvl="0" marL="457200" rtl="0" algn="l">
              <a:spcBef>
                <a:spcPts val="0"/>
              </a:spcBef>
              <a:spcAft>
                <a:spcPts val="0"/>
              </a:spcAft>
              <a:buSzPts val="900"/>
              <a:buChar char="-"/>
            </a:pPr>
            <a:r>
              <a:rPr lang="en-GB" sz="1100"/>
              <a:t>Website: https://thaersaidi.net</a:t>
            </a:r>
            <a:endParaRPr sz="11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7" name="Shape 577"/>
        <p:cNvGrpSpPr/>
        <p:nvPr/>
      </p:nvGrpSpPr>
      <p:grpSpPr>
        <a:xfrm>
          <a:off x="0" y="0"/>
          <a:ext cx="0" cy="0"/>
          <a:chOff x="0" y="0"/>
          <a:chExt cx="0" cy="0"/>
        </a:xfrm>
      </p:grpSpPr>
      <p:sp>
        <p:nvSpPr>
          <p:cNvPr id="578" name="Google Shape;578;p51"/>
          <p:cNvSpPr txBox="1"/>
          <p:nvPr>
            <p:ph idx="1" type="subTitle"/>
          </p:nvPr>
        </p:nvSpPr>
        <p:spPr>
          <a:xfrm>
            <a:off x="362975" y="380875"/>
            <a:ext cx="7193100" cy="9891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lang="en-GB"/>
              <a:t>Then I said why only for my profile data, why not for anyone who registers. In this console anyone can get his profile data updated and then bots can be created and customized for different usecases and tasks.</a:t>
            </a:r>
            <a:endParaRPr/>
          </a:p>
        </p:txBody>
      </p:sp>
      <p:sp>
        <p:nvSpPr>
          <p:cNvPr id="579" name="Google Shape;579;p51"/>
          <p:cNvSpPr txBox="1"/>
          <p:nvPr>
            <p:ph idx="12" type="sldNum"/>
          </p:nvPr>
        </p:nvSpPr>
        <p:spPr>
          <a:xfrm>
            <a:off x="8837554" y="4726575"/>
            <a:ext cx="225900" cy="2457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GB"/>
              <a:t>‹#›</a:t>
            </a:fld>
            <a:endParaRPr/>
          </a:p>
        </p:txBody>
      </p:sp>
      <p:pic>
        <p:nvPicPr>
          <p:cNvPr id="580" name="Google Shape;580;p51"/>
          <p:cNvPicPr preferRelativeResize="0"/>
          <p:nvPr/>
        </p:nvPicPr>
        <p:blipFill>
          <a:blip r:embed="rId3">
            <a:alphaModFix/>
          </a:blip>
          <a:stretch>
            <a:fillRect/>
          </a:stretch>
        </p:blipFill>
        <p:spPr>
          <a:xfrm>
            <a:off x="402000" y="1396038"/>
            <a:ext cx="5816684" cy="3155437"/>
          </a:xfrm>
          <a:prstGeom prst="rect">
            <a:avLst/>
          </a:prstGeom>
          <a:noFill/>
          <a:ln>
            <a:noFill/>
          </a:ln>
        </p:spPr>
      </p:pic>
      <p:pic>
        <p:nvPicPr>
          <p:cNvPr id="581" name="Google Shape;581;p51"/>
          <p:cNvPicPr preferRelativeResize="0"/>
          <p:nvPr/>
        </p:nvPicPr>
        <p:blipFill>
          <a:blip r:embed="rId4">
            <a:alphaModFix/>
          </a:blip>
          <a:stretch>
            <a:fillRect/>
          </a:stretch>
        </p:blipFill>
        <p:spPr>
          <a:xfrm>
            <a:off x="1998826" y="2473426"/>
            <a:ext cx="6596275" cy="267007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5" name="Shape 585"/>
        <p:cNvGrpSpPr/>
        <p:nvPr/>
      </p:nvGrpSpPr>
      <p:grpSpPr>
        <a:xfrm>
          <a:off x="0" y="0"/>
          <a:ext cx="0" cy="0"/>
          <a:chOff x="0" y="0"/>
          <a:chExt cx="0" cy="0"/>
        </a:xfrm>
      </p:grpSpPr>
      <p:sp>
        <p:nvSpPr>
          <p:cNvPr id="586" name="Google Shape;586;p52"/>
          <p:cNvSpPr txBox="1"/>
          <p:nvPr>
            <p:ph idx="1" type="subTitle"/>
          </p:nvPr>
        </p:nvSpPr>
        <p:spPr>
          <a:xfrm>
            <a:off x="381000" y="249725"/>
            <a:ext cx="8080200" cy="172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In the "messages bot" example using RAG:</a:t>
            </a:r>
            <a:endParaRPr/>
          </a:p>
          <a:p>
            <a:pPr indent="0" lvl="0" marL="0" rtl="0" algn="l">
              <a:spcBef>
                <a:spcPts val="1000"/>
              </a:spcBef>
              <a:spcAft>
                <a:spcPts val="0"/>
              </a:spcAft>
              <a:buNone/>
            </a:pPr>
            <a:r>
              <a:rPr lang="en-GB"/>
              <a:t>We provide the bot with essential data by highlighting key objects and terms from the profile information.</a:t>
            </a:r>
            <a:endParaRPr/>
          </a:p>
          <a:p>
            <a:pPr indent="0" lvl="0" marL="0" rtl="0" algn="l">
              <a:spcBef>
                <a:spcPts val="1000"/>
              </a:spcBef>
              <a:spcAft>
                <a:spcPts val="0"/>
              </a:spcAft>
              <a:buNone/>
            </a:pPr>
            <a:r>
              <a:rPr lang="en-GB"/>
              <a:t>We set guidelines using a system message to dictate specific behaviors.</a:t>
            </a:r>
            <a:endParaRPr/>
          </a:p>
          <a:p>
            <a:pPr indent="0" lvl="0" marL="0" rtl="0" algn="l">
              <a:spcBef>
                <a:spcPts val="1000"/>
              </a:spcBef>
              <a:spcAft>
                <a:spcPts val="0"/>
              </a:spcAft>
              <a:buNone/>
            </a:pPr>
            <a:r>
              <a:rPr lang="en-GB"/>
              <a:t>The AI model, or "assistant" and end user to add extra context to the request.</a:t>
            </a:r>
            <a:endParaRPr/>
          </a:p>
          <a:p>
            <a:pPr indent="0" lvl="0" marL="0" rtl="0" algn="l">
              <a:spcBef>
                <a:spcPts val="1000"/>
              </a:spcBef>
              <a:spcAft>
                <a:spcPts val="1000"/>
              </a:spcAft>
              <a:buNone/>
            </a:pPr>
            <a:r>
              <a:t/>
            </a:r>
            <a:endParaRPr/>
          </a:p>
        </p:txBody>
      </p:sp>
      <p:sp>
        <p:nvSpPr>
          <p:cNvPr id="587" name="Google Shape;587;p52"/>
          <p:cNvSpPr txBox="1"/>
          <p:nvPr>
            <p:ph idx="12" type="sldNum"/>
          </p:nvPr>
        </p:nvSpPr>
        <p:spPr>
          <a:xfrm>
            <a:off x="8837554" y="4726575"/>
            <a:ext cx="225900" cy="2457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GB"/>
              <a:t>‹#›</a:t>
            </a:fld>
            <a:endParaRPr/>
          </a:p>
        </p:txBody>
      </p:sp>
      <p:pic>
        <p:nvPicPr>
          <p:cNvPr id="588" name="Google Shape;588;p52"/>
          <p:cNvPicPr preferRelativeResize="0"/>
          <p:nvPr/>
        </p:nvPicPr>
        <p:blipFill>
          <a:blip r:embed="rId3">
            <a:alphaModFix/>
          </a:blip>
          <a:stretch>
            <a:fillRect/>
          </a:stretch>
        </p:blipFill>
        <p:spPr>
          <a:xfrm>
            <a:off x="765051" y="2056489"/>
            <a:ext cx="6596275" cy="267007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2" name="Shape 592"/>
        <p:cNvGrpSpPr/>
        <p:nvPr/>
      </p:nvGrpSpPr>
      <p:grpSpPr>
        <a:xfrm>
          <a:off x="0" y="0"/>
          <a:ext cx="0" cy="0"/>
          <a:chOff x="0" y="0"/>
          <a:chExt cx="0" cy="0"/>
        </a:xfrm>
      </p:grpSpPr>
      <p:sp>
        <p:nvSpPr>
          <p:cNvPr id="593" name="Google Shape;593;p53"/>
          <p:cNvSpPr txBox="1"/>
          <p:nvPr>
            <p:ph idx="1" type="subTitle"/>
          </p:nvPr>
        </p:nvSpPr>
        <p:spPr>
          <a:xfrm>
            <a:off x="399400" y="475575"/>
            <a:ext cx="7202100" cy="989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Then I said why shouldn’t the bots collaborate together and do a task.</a:t>
            </a:r>
            <a:endParaRPr/>
          </a:p>
          <a:p>
            <a:pPr indent="0" lvl="0" marL="0" rtl="0" algn="l">
              <a:spcBef>
                <a:spcPts val="1000"/>
              </a:spcBef>
              <a:spcAft>
                <a:spcPts val="1000"/>
              </a:spcAft>
              <a:buNone/>
            </a:pPr>
            <a:r>
              <a:rPr lang="en-GB"/>
              <a:t>So it started with this: Chatgpt Functions to call Bing and write blog posts and then enhance them with images</a:t>
            </a:r>
            <a:endParaRPr/>
          </a:p>
        </p:txBody>
      </p:sp>
      <p:sp>
        <p:nvSpPr>
          <p:cNvPr id="594" name="Google Shape;594;p53"/>
          <p:cNvSpPr txBox="1"/>
          <p:nvPr>
            <p:ph idx="12" type="sldNum"/>
          </p:nvPr>
        </p:nvSpPr>
        <p:spPr>
          <a:xfrm>
            <a:off x="8837554" y="4726575"/>
            <a:ext cx="225900" cy="2457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GB"/>
              <a:t>‹#›</a:t>
            </a:fld>
            <a:endParaRPr/>
          </a:p>
        </p:txBody>
      </p:sp>
      <p:pic>
        <p:nvPicPr>
          <p:cNvPr id="595" name="Google Shape;595;p53"/>
          <p:cNvPicPr preferRelativeResize="0"/>
          <p:nvPr/>
        </p:nvPicPr>
        <p:blipFill>
          <a:blip r:embed="rId3">
            <a:alphaModFix/>
          </a:blip>
          <a:stretch>
            <a:fillRect/>
          </a:stretch>
        </p:blipFill>
        <p:spPr>
          <a:xfrm>
            <a:off x="1656000" y="2006825"/>
            <a:ext cx="5687726" cy="2802200"/>
          </a:xfrm>
          <a:prstGeom prst="rect">
            <a:avLst/>
          </a:prstGeom>
          <a:noFill/>
          <a:ln>
            <a:noFill/>
          </a:ln>
        </p:spPr>
      </p:pic>
      <p:pic>
        <p:nvPicPr>
          <p:cNvPr id="596" name="Google Shape;596;p53"/>
          <p:cNvPicPr preferRelativeResize="0"/>
          <p:nvPr/>
        </p:nvPicPr>
        <p:blipFill>
          <a:blip r:embed="rId4">
            <a:alphaModFix/>
          </a:blip>
          <a:stretch>
            <a:fillRect/>
          </a:stretch>
        </p:blipFill>
        <p:spPr>
          <a:xfrm>
            <a:off x="359625" y="1464680"/>
            <a:ext cx="4314377" cy="760750"/>
          </a:xfrm>
          <a:prstGeom prst="rect">
            <a:avLst/>
          </a:prstGeom>
          <a:noFill/>
          <a:ln>
            <a:noFill/>
          </a:ln>
        </p:spPr>
      </p:pic>
      <p:pic>
        <p:nvPicPr>
          <p:cNvPr id="597" name="Google Shape;597;p53"/>
          <p:cNvPicPr preferRelativeResize="0"/>
          <p:nvPr/>
        </p:nvPicPr>
        <p:blipFill>
          <a:blip r:embed="rId5">
            <a:alphaModFix/>
          </a:blip>
          <a:stretch>
            <a:fillRect/>
          </a:stretch>
        </p:blipFill>
        <p:spPr>
          <a:xfrm>
            <a:off x="5080476" y="2659275"/>
            <a:ext cx="3515223" cy="18726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1" name="Shape 601"/>
        <p:cNvGrpSpPr/>
        <p:nvPr/>
      </p:nvGrpSpPr>
      <p:grpSpPr>
        <a:xfrm>
          <a:off x="0" y="0"/>
          <a:ext cx="0" cy="0"/>
          <a:chOff x="0" y="0"/>
          <a:chExt cx="0" cy="0"/>
        </a:xfrm>
      </p:grpSpPr>
      <p:sp>
        <p:nvSpPr>
          <p:cNvPr id="602" name="Google Shape;602;p54"/>
          <p:cNvSpPr txBox="1"/>
          <p:nvPr>
            <p:ph idx="12" type="sldNum"/>
          </p:nvPr>
        </p:nvSpPr>
        <p:spPr>
          <a:xfrm>
            <a:off x="12114154" y="4726575"/>
            <a:ext cx="225900" cy="2457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GB"/>
              <a:t>‹#›</a:t>
            </a:fld>
            <a:endParaRPr/>
          </a:p>
        </p:txBody>
      </p:sp>
      <p:pic>
        <p:nvPicPr>
          <p:cNvPr id="603" name="Google Shape;603;p54"/>
          <p:cNvPicPr preferRelativeResize="0"/>
          <p:nvPr/>
        </p:nvPicPr>
        <p:blipFill>
          <a:blip r:embed="rId3">
            <a:alphaModFix/>
          </a:blip>
          <a:stretch>
            <a:fillRect/>
          </a:stretch>
        </p:blipFill>
        <p:spPr>
          <a:xfrm>
            <a:off x="4047665" y="3855650"/>
            <a:ext cx="1241447" cy="767100"/>
          </a:xfrm>
          <a:prstGeom prst="rect">
            <a:avLst/>
          </a:prstGeom>
          <a:noFill/>
          <a:ln>
            <a:noFill/>
          </a:ln>
        </p:spPr>
      </p:pic>
      <p:pic>
        <p:nvPicPr>
          <p:cNvPr id="604" name="Google Shape;604;p54"/>
          <p:cNvPicPr preferRelativeResize="0"/>
          <p:nvPr/>
        </p:nvPicPr>
        <p:blipFill>
          <a:blip r:embed="rId4">
            <a:alphaModFix/>
          </a:blip>
          <a:stretch>
            <a:fillRect/>
          </a:stretch>
        </p:blipFill>
        <p:spPr>
          <a:xfrm>
            <a:off x="5795901" y="2261975"/>
            <a:ext cx="867374" cy="827500"/>
          </a:xfrm>
          <a:prstGeom prst="rect">
            <a:avLst/>
          </a:prstGeom>
          <a:noFill/>
          <a:ln>
            <a:noFill/>
          </a:ln>
        </p:spPr>
      </p:pic>
      <p:pic>
        <p:nvPicPr>
          <p:cNvPr id="605" name="Google Shape;605;p54"/>
          <p:cNvPicPr preferRelativeResize="0"/>
          <p:nvPr/>
        </p:nvPicPr>
        <p:blipFill>
          <a:blip r:embed="rId5">
            <a:alphaModFix/>
          </a:blip>
          <a:stretch>
            <a:fillRect/>
          </a:stretch>
        </p:blipFill>
        <p:spPr>
          <a:xfrm>
            <a:off x="4047675" y="2389825"/>
            <a:ext cx="1241425" cy="571788"/>
          </a:xfrm>
          <a:prstGeom prst="rect">
            <a:avLst/>
          </a:prstGeom>
          <a:noFill/>
          <a:ln>
            <a:noFill/>
          </a:ln>
        </p:spPr>
      </p:pic>
      <p:pic>
        <p:nvPicPr>
          <p:cNvPr id="606" name="Google Shape;606;p54"/>
          <p:cNvPicPr preferRelativeResize="0"/>
          <p:nvPr/>
        </p:nvPicPr>
        <p:blipFill>
          <a:blip r:embed="rId6">
            <a:alphaModFix/>
          </a:blip>
          <a:stretch>
            <a:fillRect/>
          </a:stretch>
        </p:blipFill>
        <p:spPr>
          <a:xfrm>
            <a:off x="4047675" y="3031723"/>
            <a:ext cx="1241425" cy="616802"/>
          </a:xfrm>
          <a:prstGeom prst="rect">
            <a:avLst/>
          </a:prstGeom>
          <a:noFill/>
          <a:ln>
            <a:noFill/>
          </a:ln>
        </p:spPr>
      </p:pic>
      <p:pic>
        <p:nvPicPr>
          <p:cNvPr id="607" name="Google Shape;607;p54"/>
          <p:cNvPicPr preferRelativeResize="0"/>
          <p:nvPr/>
        </p:nvPicPr>
        <p:blipFill>
          <a:blip r:embed="rId7">
            <a:alphaModFix/>
          </a:blip>
          <a:stretch>
            <a:fillRect/>
          </a:stretch>
        </p:blipFill>
        <p:spPr>
          <a:xfrm>
            <a:off x="5673245" y="3211975"/>
            <a:ext cx="1040079" cy="557200"/>
          </a:xfrm>
          <a:prstGeom prst="rect">
            <a:avLst/>
          </a:prstGeom>
          <a:noFill/>
          <a:ln>
            <a:noFill/>
          </a:ln>
        </p:spPr>
      </p:pic>
      <p:pic>
        <p:nvPicPr>
          <p:cNvPr id="608" name="Google Shape;608;p54"/>
          <p:cNvPicPr preferRelativeResize="0"/>
          <p:nvPr/>
        </p:nvPicPr>
        <p:blipFill>
          <a:blip r:embed="rId8">
            <a:alphaModFix/>
          </a:blip>
          <a:stretch>
            <a:fillRect/>
          </a:stretch>
        </p:blipFill>
        <p:spPr>
          <a:xfrm>
            <a:off x="5673250" y="3960600"/>
            <a:ext cx="1040075" cy="496088"/>
          </a:xfrm>
          <a:prstGeom prst="rect">
            <a:avLst/>
          </a:prstGeom>
          <a:noFill/>
          <a:ln>
            <a:noFill/>
          </a:ln>
        </p:spPr>
      </p:pic>
      <p:pic>
        <p:nvPicPr>
          <p:cNvPr id="609" name="Google Shape;609;p54"/>
          <p:cNvPicPr preferRelativeResize="0"/>
          <p:nvPr/>
        </p:nvPicPr>
        <p:blipFill>
          <a:blip r:embed="rId9">
            <a:alphaModFix/>
          </a:blip>
          <a:stretch>
            <a:fillRect/>
          </a:stretch>
        </p:blipFill>
        <p:spPr>
          <a:xfrm>
            <a:off x="4047671" y="1307621"/>
            <a:ext cx="1101431" cy="616800"/>
          </a:xfrm>
          <a:prstGeom prst="rect">
            <a:avLst/>
          </a:prstGeom>
          <a:noFill/>
          <a:ln>
            <a:noFill/>
          </a:ln>
        </p:spPr>
      </p:pic>
      <p:pic>
        <p:nvPicPr>
          <p:cNvPr id="610" name="Google Shape;610;p54"/>
          <p:cNvPicPr preferRelativeResize="0"/>
          <p:nvPr/>
        </p:nvPicPr>
        <p:blipFill>
          <a:blip r:embed="rId10">
            <a:alphaModFix/>
          </a:blip>
          <a:stretch>
            <a:fillRect/>
          </a:stretch>
        </p:blipFill>
        <p:spPr>
          <a:xfrm>
            <a:off x="5017825" y="1307625"/>
            <a:ext cx="616800" cy="616800"/>
          </a:xfrm>
          <a:prstGeom prst="rect">
            <a:avLst/>
          </a:prstGeom>
          <a:noFill/>
          <a:ln>
            <a:noFill/>
          </a:ln>
        </p:spPr>
      </p:pic>
      <p:sp>
        <p:nvSpPr>
          <p:cNvPr id="611" name="Google Shape;611;p54"/>
          <p:cNvSpPr txBox="1"/>
          <p:nvPr>
            <p:ph idx="1" type="subTitle"/>
          </p:nvPr>
        </p:nvSpPr>
        <p:spPr>
          <a:xfrm>
            <a:off x="3732988" y="501150"/>
            <a:ext cx="4920600" cy="4962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lang="en-GB"/>
              <a:t>Technologies used for the 2 sites and 2 microservices.</a:t>
            </a:r>
            <a:endParaRPr/>
          </a:p>
        </p:txBody>
      </p:sp>
      <p:pic>
        <p:nvPicPr>
          <p:cNvPr id="612" name="Google Shape;612;p54"/>
          <p:cNvPicPr preferRelativeResize="0"/>
          <p:nvPr/>
        </p:nvPicPr>
        <p:blipFill>
          <a:blip r:embed="rId11">
            <a:alphaModFix/>
          </a:blip>
          <a:stretch>
            <a:fillRect/>
          </a:stretch>
        </p:blipFill>
        <p:spPr>
          <a:xfrm>
            <a:off x="7068866" y="1834250"/>
            <a:ext cx="809625" cy="509225"/>
          </a:xfrm>
          <a:prstGeom prst="rect">
            <a:avLst/>
          </a:prstGeom>
          <a:noFill/>
          <a:ln>
            <a:noFill/>
          </a:ln>
        </p:spPr>
      </p:pic>
      <p:pic>
        <p:nvPicPr>
          <p:cNvPr id="613" name="Google Shape;613;p54"/>
          <p:cNvPicPr preferRelativeResize="0"/>
          <p:nvPr/>
        </p:nvPicPr>
        <p:blipFill>
          <a:blip r:embed="rId12">
            <a:alphaModFix/>
          </a:blip>
          <a:stretch>
            <a:fillRect/>
          </a:stretch>
        </p:blipFill>
        <p:spPr>
          <a:xfrm>
            <a:off x="7744475" y="3416813"/>
            <a:ext cx="765225" cy="509225"/>
          </a:xfrm>
          <a:prstGeom prst="rect">
            <a:avLst/>
          </a:prstGeom>
          <a:noFill/>
          <a:ln>
            <a:noFill/>
          </a:ln>
        </p:spPr>
      </p:pic>
      <p:pic>
        <p:nvPicPr>
          <p:cNvPr id="614" name="Google Shape;614;p54"/>
          <p:cNvPicPr preferRelativeResize="0"/>
          <p:nvPr/>
        </p:nvPicPr>
        <p:blipFill>
          <a:blip r:embed="rId13">
            <a:alphaModFix/>
          </a:blip>
          <a:stretch>
            <a:fillRect/>
          </a:stretch>
        </p:blipFill>
        <p:spPr>
          <a:xfrm>
            <a:off x="7437700" y="2571750"/>
            <a:ext cx="616800" cy="616800"/>
          </a:xfrm>
          <a:prstGeom prst="rect">
            <a:avLst/>
          </a:prstGeom>
          <a:noFill/>
          <a:ln>
            <a:noFill/>
          </a:ln>
        </p:spPr>
      </p:pic>
      <p:sp>
        <p:nvSpPr>
          <p:cNvPr id="615" name="Google Shape;615;p54"/>
          <p:cNvSpPr txBox="1"/>
          <p:nvPr/>
        </p:nvSpPr>
        <p:spPr>
          <a:xfrm>
            <a:off x="84275" y="471100"/>
            <a:ext cx="3000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1000"/>
              </a:spcAft>
              <a:buNone/>
            </a:pPr>
            <a:r>
              <a:rPr lang="en-GB">
                <a:solidFill>
                  <a:schemeClr val="dk1"/>
                </a:solidFill>
                <a:latin typeface="Rubik Light"/>
                <a:ea typeface="Rubik Light"/>
                <a:cs typeface="Rubik Light"/>
                <a:sym typeface="Rubik Light"/>
              </a:rPr>
              <a:t>Here</a:t>
            </a:r>
            <a:r>
              <a:rPr lang="en-GB">
                <a:solidFill>
                  <a:schemeClr val="dk1"/>
                </a:solidFill>
                <a:latin typeface="Rubik Light"/>
                <a:ea typeface="Rubik Light"/>
                <a:cs typeface="Rubik Light"/>
                <a:sym typeface="Rubik Light"/>
              </a:rPr>
              <a:t> are the endpoints that are currently used.</a:t>
            </a:r>
            <a:endParaRPr/>
          </a:p>
        </p:txBody>
      </p:sp>
      <p:cxnSp>
        <p:nvCxnSpPr>
          <p:cNvPr id="616" name="Google Shape;616;p54"/>
          <p:cNvCxnSpPr/>
          <p:nvPr/>
        </p:nvCxnSpPr>
        <p:spPr>
          <a:xfrm>
            <a:off x="3383550" y="687750"/>
            <a:ext cx="0" cy="3743100"/>
          </a:xfrm>
          <a:prstGeom prst="straightConnector1">
            <a:avLst/>
          </a:prstGeom>
          <a:noFill/>
          <a:ln cap="flat" cmpd="sng" w="28575">
            <a:solidFill>
              <a:schemeClr val="dk2"/>
            </a:solidFill>
            <a:prstDash val="solid"/>
            <a:round/>
            <a:headEnd len="med" w="med" type="none"/>
            <a:tailEnd len="med" w="med" type="none"/>
          </a:ln>
        </p:spPr>
      </p:cxnSp>
      <p:pic>
        <p:nvPicPr>
          <p:cNvPr id="617" name="Google Shape;617;p54"/>
          <p:cNvPicPr preferRelativeResize="0"/>
          <p:nvPr/>
        </p:nvPicPr>
        <p:blipFill>
          <a:blip r:embed="rId14">
            <a:alphaModFix/>
          </a:blip>
          <a:stretch>
            <a:fillRect/>
          </a:stretch>
        </p:blipFill>
        <p:spPr>
          <a:xfrm>
            <a:off x="300825" y="1155200"/>
            <a:ext cx="2676099" cy="375200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1" name="Shape 621"/>
        <p:cNvGrpSpPr/>
        <p:nvPr/>
      </p:nvGrpSpPr>
      <p:grpSpPr>
        <a:xfrm>
          <a:off x="0" y="0"/>
          <a:ext cx="0" cy="0"/>
          <a:chOff x="0" y="0"/>
          <a:chExt cx="0" cy="0"/>
        </a:xfrm>
      </p:grpSpPr>
      <p:sp>
        <p:nvSpPr>
          <p:cNvPr id="622" name="Google Shape;622;p55"/>
          <p:cNvSpPr txBox="1"/>
          <p:nvPr>
            <p:ph idx="12" type="sldNum"/>
          </p:nvPr>
        </p:nvSpPr>
        <p:spPr>
          <a:xfrm>
            <a:off x="8837554" y="4726575"/>
            <a:ext cx="225900" cy="2457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GB"/>
              <a:t>‹#›</a:t>
            </a:fld>
            <a:endParaRPr/>
          </a:p>
        </p:txBody>
      </p:sp>
      <p:pic>
        <p:nvPicPr>
          <p:cNvPr id="623" name="Google Shape;623;p55"/>
          <p:cNvPicPr preferRelativeResize="0"/>
          <p:nvPr/>
        </p:nvPicPr>
        <p:blipFill>
          <a:blip r:embed="rId3">
            <a:alphaModFix/>
          </a:blip>
          <a:stretch>
            <a:fillRect/>
          </a:stretch>
        </p:blipFill>
        <p:spPr>
          <a:xfrm>
            <a:off x="323375" y="984875"/>
            <a:ext cx="3828275" cy="3896698"/>
          </a:xfrm>
          <a:prstGeom prst="rect">
            <a:avLst/>
          </a:prstGeom>
          <a:noFill/>
          <a:ln>
            <a:noFill/>
          </a:ln>
        </p:spPr>
      </p:pic>
      <p:pic>
        <p:nvPicPr>
          <p:cNvPr id="624" name="Google Shape;624;p55"/>
          <p:cNvPicPr preferRelativeResize="0"/>
          <p:nvPr/>
        </p:nvPicPr>
        <p:blipFill>
          <a:blip r:embed="rId4">
            <a:alphaModFix/>
          </a:blip>
          <a:stretch>
            <a:fillRect/>
          </a:stretch>
        </p:blipFill>
        <p:spPr>
          <a:xfrm>
            <a:off x="4571999" y="3171873"/>
            <a:ext cx="3765325" cy="1348426"/>
          </a:xfrm>
          <a:prstGeom prst="rect">
            <a:avLst/>
          </a:prstGeom>
          <a:noFill/>
          <a:ln>
            <a:noFill/>
          </a:ln>
        </p:spPr>
      </p:pic>
      <p:sp>
        <p:nvSpPr>
          <p:cNvPr id="625" name="Google Shape;625;p55"/>
          <p:cNvSpPr txBox="1"/>
          <p:nvPr/>
        </p:nvSpPr>
        <p:spPr>
          <a:xfrm>
            <a:off x="226250" y="432375"/>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1000"/>
              </a:spcAft>
              <a:buNone/>
            </a:pPr>
            <a:r>
              <a:rPr lang="en-GB">
                <a:solidFill>
                  <a:schemeClr val="dk1"/>
                </a:solidFill>
                <a:latin typeface="Rubik Light"/>
                <a:ea typeface="Rubik Light"/>
                <a:cs typeface="Rubik Light"/>
                <a:sym typeface="Rubik Light"/>
              </a:rPr>
              <a:t>Thaersaidi.net Github Project:</a:t>
            </a:r>
            <a:endParaRPr/>
          </a:p>
        </p:txBody>
      </p:sp>
      <p:pic>
        <p:nvPicPr>
          <p:cNvPr id="626" name="Google Shape;626;p55"/>
          <p:cNvPicPr preferRelativeResize="0"/>
          <p:nvPr/>
        </p:nvPicPr>
        <p:blipFill>
          <a:blip r:embed="rId5">
            <a:alphaModFix/>
          </a:blip>
          <a:stretch>
            <a:fillRect/>
          </a:stretch>
        </p:blipFill>
        <p:spPr>
          <a:xfrm>
            <a:off x="4572000" y="333100"/>
            <a:ext cx="3765330" cy="25344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0" name="Shape 630"/>
        <p:cNvGrpSpPr/>
        <p:nvPr/>
      </p:nvGrpSpPr>
      <p:grpSpPr>
        <a:xfrm>
          <a:off x="0" y="0"/>
          <a:ext cx="0" cy="0"/>
          <a:chOff x="0" y="0"/>
          <a:chExt cx="0" cy="0"/>
        </a:xfrm>
      </p:grpSpPr>
      <p:sp>
        <p:nvSpPr>
          <p:cNvPr id="631" name="Google Shape;631;p56"/>
          <p:cNvSpPr txBox="1"/>
          <p:nvPr>
            <p:ph idx="1" type="subTitle"/>
          </p:nvPr>
        </p:nvSpPr>
        <p:spPr>
          <a:xfrm>
            <a:off x="330275" y="344975"/>
            <a:ext cx="7416000" cy="989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Now I use chatGPT mostly gpt-3.5-turbo but sometimes gpt-4</a:t>
            </a:r>
            <a:endParaRPr/>
          </a:p>
          <a:p>
            <a:pPr indent="0" lvl="0" marL="0" rtl="0" algn="l">
              <a:spcBef>
                <a:spcPts val="1000"/>
              </a:spcBef>
              <a:spcAft>
                <a:spcPts val="1000"/>
              </a:spcAft>
              <a:buNone/>
            </a:pPr>
            <a:r>
              <a:rPr lang="en-GB"/>
              <a:t>However, locally we can use any LLM using LM Studio, that can run a server and expose an openai like endpoints for chat and completion.</a:t>
            </a:r>
            <a:endParaRPr/>
          </a:p>
        </p:txBody>
      </p:sp>
      <p:sp>
        <p:nvSpPr>
          <p:cNvPr id="632" name="Google Shape;632;p56"/>
          <p:cNvSpPr txBox="1"/>
          <p:nvPr>
            <p:ph idx="12" type="sldNum"/>
          </p:nvPr>
        </p:nvSpPr>
        <p:spPr>
          <a:xfrm>
            <a:off x="8837554" y="4726575"/>
            <a:ext cx="225900" cy="2457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GB"/>
              <a:t>‹#›</a:t>
            </a:fld>
            <a:endParaRPr/>
          </a:p>
        </p:txBody>
      </p:sp>
      <p:pic>
        <p:nvPicPr>
          <p:cNvPr id="633" name="Google Shape;633;p56"/>
          <p:cNvPicPr preferRelativeResize="0"/>
          <p:nvPr/>
        </p:nvPicPr>
        <p:blipFill>
          <a:blip r:embed="rId3">
            <a:alphaModFix/>
          </a:blip>
          <a:stretch>
            <a:fillRect/>
          </a:stretch>
        </p:blipFill>
        <p:spPr>
          <a:xfrm>
            <a:off x="275025" y="1512338"/>
            <a:ext cx="8238751" cy="321423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7" name="Shape 637"/>
        <p:cNvGrpSpPr/>
        <p:nvPr/>
      </p:nvGrpSpPr>
      <p:grpSpPr>
        <a:xfrm>
          <a:off x="0" y="0"/>
          <a:ext cx="0" cy="0"/>
          <a:chOff x="0" y="0"/>
          <a:chExt cx="0" cy="0"/>
        </a:xfrm>
      </p:grpSpPr>
      <p:sp>
        <p:nvSpPr>
          <p:cNvPr id="638" name="Google Shape;638;p57"/>
          <p:cNvSpPr txBox="1"/>
          <p:nvPr>
            <p:ph idx="1" type="subTitle"/>
          </p:nvPr>
        </p:nvSpPr>
        <p:spPr>
          <a:xfrm>
            <a:off x="362975" y="388875"/>
            <a:ext cx="7923300" cy="143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1"/>
                </a:solidFill>
              </a:rPr>
              <a:t>But then, Autogen:</a:t>
            </a:r>
            <a:endParaRPr>
              <a:solidFill>
                <a:schemeClr val="dk1"/>
              </a:solidFill>
            </a:endParaRPr>
          </a:p>
          <a:p>
            <a:pPr indent="0" lvl="0" marL="0" rtl="0" algn="l">
              <a:spcBef>
                <a:spcPts val="1000"/>
              </a:spcBef>
              <a:spcAft>
                <a:spcPts val="0"/>
              </a:spcAft>
              <a:buNone/>
            </a:pPr>
            <a:r>
              <a:rPr lang="en-GB" sz="1200">
                <a:solidFill>
                  <a:schemeClr val="dk1"/>
                </a:solidFill>
              </a:rPr>
              <a:t> A framework that enables development of LLM applications using multiple agents that can converse with each other to solve tasks. </a:t>
            </a:r>
            <a:endParaRPr sz="1200">
              <a:solidFill>
                <a:schemeClr val="dk1"/>
              </a:solidFill>
            </a:endParaRPr>
          </a:p>
          <a:p>
            <a:pPr indent="0" lvl="0" marL="0" rtl="0" algn="l">
              <a:spcBef>
                <a:spcPts val="1000"/>
              </a:spcBef>
              <a:spcAft>
                <a:spcPts val="0"/>
              </a:spcAft>
              <a:buNone/>
            </a:pPr>
            <a:r>
              <a:rPr lang="en-GB" sz="1200">
                <a:solidFill>
                  <a:schemeClr val="dk1"/>
                </a:solidFill>
              </a:rPr>
              <a:t>AutoGen agents are customizable, conversable, and seamlessly allow human participation. They can operate in various modes that employ combinations of LLMs, human inputs, and tools.</a:t>
            </a:r>
            <a:endParaRPr sz="1200">
              <a:solidFill>
                <a:schemeClr val="dk1"/>
              </a:solidFill>
            </a:endParaRPr>
          </a:p>
          <a:p>
            <a:pPr indent="0" lvl="0" marL="0" rtl="0" algn="l">
              <a:lnSpc>
                <a:spcPct val="115000"/>
              </a:lnSpc>
              <a:spcBef>
                <a:spcPts val="100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1000"/>
              </a:spcAft>
              <a:buNone/>
            </a:pPr>
            <a:r>
              <a:rPr lang="en-GB">
                <a:solidFill>
                  <a:schemeClr val="dk1"/>
                </a:solidFill>
              </a:rPr>
              <a:t> </a:t>
            </a:r>
            <a:endParaRPr/>
          </a:p>
        </p:txBody>
      </p:sp>
      <p:sp>
        <p:nvSpPr>
          <p:cNvPr id="639" name="Google Shape;639;p57"/>
          <p:cNvSpPr txBox="1"/>
          <p:nvPr>
            <p:ph idx="12" type="sldNum"/>
          </p:nvPr>
        </p:nvSpPr>
        <p:spPr>
          <a:xfrm>
            <a:off x="8837554" y="4726575"/>
            <a:ext cx="225900" cy="2457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GB"/>
              <a:t>‹#›</a:t>
            </a:fld>
            <a:endParaRPr/>
          </a:p>
        </p:txBody>
      </p:sp>
      <p:pic>
        <p:nvPicPr>
          <p:cNvPr id="640" name="Google Shape;640;p57"/>
          <p:cNvPicPr preferRelativeResize="0"/>
          <p:nvPr/>
        </p:nvPicPr>
        <p:blipFill>
          <a:blip r:embed="rId3">
            <a:alphaModFix/>
          </a:blip>
          <a:stretch>
            <a:fillRect/>
          </a:stretch>
        </p:blipFill>
        <p:spPr>
          <a:xfrm>
            <a:off x="168025" y="2056925"/>
            <a:ext cx="4282151" cy="2133526"/>
          </a:xfrm>
          <a:prstGeom prst="rect">
            <a:avLst/>
          </a:prstGeom>
          <a:noFill/>
          <a:ln>
            <a:noFill/>
          </a:ln>
        </p:spPr>
      </p:pic>
      <p:pic>
        <p:nvPicPr>
          <p:cNvPr id="641" name="Google Shape;641;p57"/>
          <p:cNvPicPr preferRelativeResize="0"/>
          <p:nvPr/>
        </p:nvPicPr>
        <p:blipFill>
          <a:blip r:embed="rId4">
            <a:alphaModFix/>
          </a:blip>
          <a:stretch>
            <a:fillRect/>
          </a:stretch>
        </p:blipFill>
        <p:spPr>
          <a:xfrm>
            <a:off x="4534050" y="2488775"/>
            <a:ext cx="4136377" cy="22378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Nordcloud">
  <a:themeElements>
    <a:clrScheme name="Simple Light">
      <a:dk1>
        <a:srgbClr val="161632"/>
      </a:dk1>
      <a:lt1>
        <a:srgbClr val="FFFFFF"/>
      </a:lt1>
      <a:dk2>
        <a:srgbClr val="93BFCC"/>
      </a:dk2>
      <a:lt2>
        <a:srgbClr val="CDEDF6"/>
      </a:lt2>
      <a:accent1>
        <a:srgbClr val="FF2837"/>
      </a:accent1>
      <a:accent2>
        <a:srgbClr val="00FCDF"/>
      </a:accent2>
      <a:accent3>
        <a:srgbClr val="161632"/>
      </a:accent3>
      <a:accent4>
        <a:srgbClr val="5FB1BF"/>
      </a:accent4>
      <a:accent5>
        <a:srgbClr val="F2F3F4"/>
      </a:accent5>
      <a:accent6>
        <a:srgbClr val="222222"/>
      </a:accent6>
      <a:hlink>
        <a:srgbClr val="5FB1B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